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6" r:id="rId2"/>
  </p:sldMasterIdLst>
  <p:notesMasterIdLst>
    <p:notesMasterId r:id="rId11"/>
  </p:notesMasterIdLst>
  <p:sldIdLst>
    <p:sldId id="281" r:id="rId3"/>
    <p:sldId id="256" r:id="rId4"/>
    <p:sldId id="257" r:id="rId5"/>
    <p:sldId id="277" r:id="rId6"/>
    <p:sldId id="258" r:id="rId7"/>
    <p:sldId id="278" r:id="rId8"/>
    <p:sldId id="280" r:id="rId9"/>
    <p:sldId id="270" r:id="rId1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150000"/>
      </a:lnSpc>
      <a:spcBef>
        <a:spcPts val="0"/>
      </a:spcBef>
      <a:spcAft>
        <a:spcPts val="0"/>
      </a:spcAft>
      <a:buClrTx/>
      <a:buSzTx/>
      <a:buFontTx/>
      <a:buNone/>
      <a:tabLst/>
      <a:defRPr kumimoji="0" sz="1800" b="0" i="0" u="none" strike="noStrike" cap="none" spc="0" normalizeH="0" baseline="0">
        <a:ln>
          <a:noFill/>
        </a:ln>
        <a:solidFill>
          <a:schemeClr val="accent3">
            <a:hueOff val="-130908"/>
            <a:satOff val="-22167"/>
            <a:lumOff val="-7843"/>
          </a:schemeClr>
        </a:solidFill>
        <a:effectLst/>
        <a:uFillTx/>
        <a:latin typeface="Lato Regular"/>
        <a:ea typeface="Lato Regular"/>
        <a:cs typeface="Lato Regular"/>
        <a:sym typeface="Lato Regular"/>
      </a:defRPr>
    </a:lvl1pPr>
    <a:lvl2pPr marL="0" marR="0" indent="228600" algn="l" defTabSz="825500" rtl="0" fontAlgn="auto" latinLnBrk="0" hangingPunct="0">
      <a:lnSpc>
        <a:spcPct val="150000"/>
      </a:lnSpc>
      <a:spcBef>
        <a:spcPts val="0"/>
      </a:spcBef>
      <a:spcAft>
        <a:spcPts val="0"/>
      </a:spcAft>
      <a:buClrTx/>
      <a:buSzTx/>
      <a:buFontTx/>
      <a:buNone/>
      <a:tabLst/>
      <a:defRPr kumimoji="0" sz="1800" b="0" i="0" u="none" strike="noStrike" cap="none" spc="0" normalizeH="0" baseline="0">
        <a:ln>
          <a:noFill/>
        </a:ln>
        <a:solidFill>
          <a:schemeClr val="accent3">
            <a:hueOff val="-130908"/>
            <a:satOff val="-22167"/>
            <a:lumOff val="-7843"/>
          </a:schemeClr>
        </a:solidFill>
        <a:effectLst/>
        <a:uFillTx/>
        <a:latin typeface="Lato Regular"/>
        <a:ea typeface="Lato Regular"/>
        <a:cs typeface="Lato Regular"/>
        <a:sym typeface="Lato Regular"/>
      </a:defRPr>
    </a:lvl2pPr>
    <a:lvl3pPr marL="0" marR="0" indent="457200" algn="l" defTabSz="825500" rtl="0" fontAlgn="auto" latinLnBrk="0" hangingPunct="0">
      <a:lnSpc>
        <a:spcPct val="150000"/>
      </a:lnSpc>
      <a:spcBef>
        <a:spcPts val="0"/>
      </a:spcBef>
      <a:spcAft>
        <a:spcPts val="0"/>
      </a:spcAft>
      <a:buClrTx/>
      <a:buSzTx/>
      <a:buFontTx/>
      <a:buNone/>
      <a:tabLst/>
      <a:defRPr kumimoji="0" sz="1800" b="0" i="0" u="none" strike="noStrike" cap="none" spc="0" normalizeH="0" baseline="0">
        <a:ln>
          <a:noFill/>
        </a:ln>
        <a:solidFill>
          <a:schemeClr val="accent3">
            <a:hueOff val="-130908"/>
            <a:satOff val="-22167"/>
            <a:lumOff val="-7843"/>
          </a:schemeClr>
        </a:solidFill>
        <a:effectLst/>
        <a:uFillTx/>
        <a:latin typeface="Lato Regular"/>
        <a:ea typeface="Lato Regular"/>
        <a:cs typeface="Lato Regular"/>
        <a:sym typeface="Lato Regular"/>
      </a:defRPr>
    </a:lvl3pPr>
    <a:lvl4pPr marL="0" marR="0" indent="685800" algn="l" defTabSz="825500" rtl="0" fontAlgn="auto" latinLnBrk="0" hangingPunct="0">
      <a:lnSpc>
        <a:spcPct val="150000"/>
      </a:lnSpc>
      <a:spcBef>
        <a:spcPts val="0"/>
      </a:spcBef>
      <a:spcAft>
        <a:spcPts val="0"/>
      </a:spcAft>
      <a:buClrTx/>
      <a:buSzTx/>
      <a:buFontTx/>
      <a:buNone/>
      <a:tabLst/>
      <a:defRPr kumimoji="0" sz="1800" b="0" i="0" u="none" strike="noStrike" cap="none" spc="0" normalizeH="0" baseline="0">
        <a:ln>
          <a:noFill/>
        </a:ln>
        <a:solidFill>
          <a:schemeClr val="accent3">
            <a:hueOff val="-130908"/>
            <a:satOff val="-22167"/>
            <a:lumOff val="-7843"/>
          </a:schemeClr>
        </a:solidFill>
        <a:effectLst/>
        <a:uFillTx/>
        <a:latin typeface="Lato Regular"/>
        <a:ea typeface="Lato Regular"/>
        <a:cs typeface="Lato Regular"/>
        <a:sym typeface="Lato Regular"/>
      </a:defRPr>
    </a:lvl4pPr>
    <a:lvl5pPr marL="0" marR="0" indent="914400" algn="l" defTabSz="825500" rtl="0" fontAlgn="auto" latinLnBrk="0" hangingPunct="0">
      <a:lnSpc>
        <a:spcPct val="150000"/>
      </a:lnSpc>
      <a:spcBef>
        <a:spcPts val="0"/>
      </a:spcBef>
      <a:spcAft>
        <a:spcPts val="0"/>
      </a:spcAft>
      <a:buClrTx/>
      <a:buSzTx/>
      <a:buFontTx/>
      <a:buNone/>
      <a:tabLst/>
      <a:defRPr kumimoji="0" sz="1800" b="0" i="0" u="none" strike="noStrike" cap="none" spc="0" normalizeH="0" baseline="0">
        <a:ln>
          <a:noFill/>
        </a:ln>
        <a:solidFill>
          <a:schemeClr val="accent3">
            <a:hueOff val="-130908"/>
            <a:satOff val="-22167"/>
            <a:lumOff val="-7843"/>
          </a:schemeClr>
        </a:solidFill>
        <a:effectLst/>
        <a:uFillTx/>
        <a:latin typeface="Lato Regular"/>
        <a:ea typeface="Lato Regular"/>
        <a:cs typeface="Lato Regular"/>
        <a:sym typeface="Lato Regular"/>
      </a:defRPr>
    </a:lvl5pPr>
    <a:lvl6pPr marL="0" marR="0" indent="1143000" algn="l" defTabSz="825500" rtl="0" fontAlgn="auto" latinLnBrk="0" hangingPunct="0">
      <a:lnSpc>
        <a:spcPct val="150000"/>
      </a:lnSpc>
      <a:spcBef>
        <a:spcPts val="0"/>
      </a:spcBef>
      <a:spcAft>
        <a:spcPts val="0"/>
      </a:spcAft>
      <a:buClrTx/>
      <a:buSzTx/>
      <a:buFontTx/>
      <a:buNone/>
      <a:tabLst/>
      <a:defRPr kumimoji="0" sz="1800" b="0" i="0" u="none" strike="noStrike" cap="none" spc="0" normalizeH="0" baseline="0">
        <a:ln>
          <a:noFill/>
        </a:ln>
        <a:solidFill>
          <a:schemeClr val="accent3">
            <a:hueOff val="-130908"/>
            <a:satOff val="-22167"/>
            <a:lumOff val="-7843"/>
          </a:schemeClr>
        </a:solidFill>
        <a:effectLst/>
        <a:uFillTx/>
        <a:latin typeface="Lato Regular"/>
        <a:ea typeface="Lato Regular"/>
        <a:cs typeface="Lato Regular"/>
        <a:sym typeface="Lato Regular"/>
      </a:defRPr>
    </a:lvl6pPr>
    <a:lvl7pPr marL="0" marR="0" indent="1371600" algn="l" defTabSz="825500" rtl="0" fontAlgn="auto" latinLnBrk="0" hangingPunct="0">
      <a:lnSpc>
        <a:spcPct val="150000"/>
      </a:lnSpc>
      <a:spcBef>
        <a:spcPts val="0"/>
      </a:spcBef>
      <a:spcAft>
        <a:spcPts val="0"/>
      </a:spcAft>
      <a:buClrTx/>
      <a:buSzTx/>
      <a:buFontTx/>
      <a:buNone/>
      <a:tabLst/>
      <a:defRPr kumimoji="0" sz="1800" b="0" i="0" u="none" strike="noStrike" cap="none" spc="0" normalizeH="0" baseline="0">
        <a:ln>
          <a:noFill/>
        </a:ln>
        <a:solidFill>
          <a:schemeClr val="accent3">
            <a:hueOff val="-130908"/>
            <a:satOff val="-22167"/>
            <a:lumOff val="-7843"/>
          </a:schemeClr>
        </a:solidFill>
        <a:effectLst/>
        <a:uFillTx/>
        <a:latin typeface="Lato Regular"/>
        <a:ea typeface="Lato Regular"/>
        <a:cs typeface="Lato Regular"/>
        <a:sym typeface="Lato Regular"/>
      </a:defRPr>
    </a:lvl7pPr>
    <a:lvl8pPr marL="0" marR="0" indent="1600200" algn="l" defTabSz="825500" rtl="0" fontAlgn="auto" latinLnBrk="0" hangingPunct="0">
      <a:lnSpc>
        <a:spcPct val="150000"/>
      </a:lnSpc>
      <a:spcBef>
        <a:spcPts val="0"/>
      </a:spcBef>
      <a:spcAft>
        <a:spcPts val="0"/>
      </a:spcAft>
      <a:buClrTx/>
      <a:buSzTx/>
      <a:buFontTx/>
      <a:buNone/>
      <a:tabLst/>
      <a:defRPr kumimoji="0" sz="1800" b="0" i="0" u="none" strike="noStrike" cap="none" spc="0" normalizeH="0" baseline="0">
        <a:ln>
          <a:noFill/>
        </a:ln>
        <a:solidFill>
          <a:schemeClr val="accent3">
            <a:hueOff val="-130908"/>
            <a:satOff val="-22167"/>
            <a:lumOff val="-7843"/>
          </a:schemeClr>
        </a:solidFill>
        <a:effectLst/>
        <a:uFillTx/>
        <a:latin typeface="Lato Regular"/>
        <a:ea typeface="Lato Regular"/>
        <a:cs typeface="Lato Regular"/>
        <a:sym typeface="Lato Regular"/>
      </a:defRPr>
    </a:lvl8pPr>
    <a:lvl9pPr marL="0" marR="0" indent="1828800" algn="l" defTabSz="825500" rtl="0" fontAlgn="auto" latinLnBrk="0" hangingPunct="0">
      <a:lnSpc>
        <a:spcPct val="150000"/>
      </a:lnSpc>
      <a:spcBef>
        <a:spcPts val="0"/>
      </a:spcBef>
      <a:spcAft>
        <a:spcPts val="0"/>
      </a:spcAft>
      <a:buClrTx/>
      <a:buSzTx/>
      <a:buFontTx/>
      <a:buNone/>
      <a:tabLst/>
      <a:defRPr kumimoji="0" sz="1800" b="0" i="0" u="none" strike="noStrike" cap="none" spc="0" normalizeH="0" baseline="0">
        <a:ln>
          <a:noFill/>
        </a:ln>
        <a:solidFill>
          <a:schemeClr val="accent3">
            <a:hueOff val="-130908"/>
            <a:satOff val="-22167"/>
            <a:lumOff val="-7843"/>
          </a:schemeClr>
        </a:solidFill>
        <a:effectLst/>
        <a:uFillTx/>
        <a:latin typeface="Lato Regular"/>
        <a:ea typeface="Lato Regular"/>
        <a:cs typeface="Lato Regular"/>
        <a:sym typeface="Lato Regular"/>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EEDFF"/>
    <a:srgbClr val="0E84CC"/>
    <a:srgbClr val="F5FAFF"/>
    <a:srgbClr val="0035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30380"/>
              <a:satOff val="22727"/>
              <a:lumOff val="10574"/>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04D80"/>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
          <a:latin typeface="Helvetica Neue Medium"/>
          <a:ea typeface="Helvetica Neue Medium"/>
          <a:cs typeface="Helvetica Neue Medium"/>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1DB100"/>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
          <a:latin typeface="Helvetica Neue Medium"/>
          <a:ea typeface="Helvetica Neue Medium"/>
          <a:cs typeface="Helvetica Neue Medium"/>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353668"/>
              <a:satOff val="46207"/>
              <a:lumOff val="-58264"/>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06"/>
    <p:restoredTop sz="94687"/>
  </p:normalViewPr>
  <p:slideViewPr>
    <p:cSldViewPr snapToGrid="0" snapToObjects="1">
      <p:cViewPr varScale="1">
        <p:scale>
          <a:sx n="43" d="100"/>
          <a:sy n="43" d="100"/>
        </p:scale>
        <p:origin x="682"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46" name="Shape 346"/>
          <p:cNvSpPr>
            <a:spLocks noGrp="1" noRot="1" noChangeAspect="1"/>
          </p:cNvSpPr>
          <p:nvPr>
            <p:ph type="sldImg"/>
          </p:nvPr>
        </p:nvSpPr>
        <p:spPr>
          <a:xfrm>
            <a:off x="1143000" y="685800"/>
            <a:ext cx="4572000" cy="3429000"/>
          </a:xfrm>
          <a:prstGeom prst="rect">
            <a:avLst/>
          </a:prstGeom>
        </p:spPr>
        <p:txBody>
          <a:bodyPr/>
          <a:lstStyle/>
          <a:p>
            <a:endParaRPr/>
          </a:p>
        </p:txBody>
      </p:sp>
      <p:sp>
        <p:nvSpPr>
          <p:cNvPr id="347" name="Shape 34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621602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3" name="Google Shape;103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4" name="Google Shape;1034;p15: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blah</a:t>
            </a:r>
            <a:endParaRPr/>
          </a:p>
        </p:txBody>
      </p:sp>
      <p:sp>
        <p:nvSpPr>
          <p:cNvPr id="1035" name="Google Shape;1035;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2">
    <p:spTree>
      <p:nvGrpSpPr>
        <p:cNvPr id="1" name=""/>
        <p:cNvGrpSpPr/>
        <p:nvPr/>
      </p:nvGrpSpPr>
      <p:grpSpPr>
        <a:xfrm>
          <a:off x="0" y="0"/>
          <a:ext cx="0" cy="0"/>
          <a:chOff x="0" y="0"/>
          <a:chExt cx="0" cy="0"/>
        </a:xfrm>
      </p:grpSpPr>
      <p:sp>
        <p:nvSpPr>
          <p:cNvPr id="19" name="Slide Number"/>
          <p:cNvSpPr txBox="1">
            <a:spLocks noGrp="1"/>
          </p:cNvSpPr>
          <p:nvPr>
            <p:ph type="sldNum" sz="quarter" idx="2"/>
          </p:nvPr>
        </p:nvSpPr>
        <p:spPr>
          <a:xfrm>
            <a:off x="1010175" y="12416549"/>
            <a:ext cx="501254" cy="558801"/>
          </a:xfrm>
          <a:prstGeom prst="rect">
            <a:avLst/>
          </a:prstGeom>
        </p:spPr>
        <p:txBody>
          <a:bodyPr/>
          <a:lstStyle/>
          <a:p>
            <a:fld id="{86CB4B4D-7CA3-9044-876B-883B54F8677D}" type="slidenum">
              <a:t>‹#›</a:t>
            </a:fld>
            <a:endParaRPr/>
          </a:p>
        </p:txBody>
      </p:sp>
      <p:sp>
        <p:nvSpPr>
          <p:cNvPr id="20" name="Image"/>
          <p:cNvSpPr>
            <a:spLocks noGrp="1"/>
          </p:cNvSpPr>
          <p:nvPr>
            <p:ph type="pic" sz="quarter" idx="13"/>
          </p:nvPr>
        </p:nvSpPr>
        <p:spPr>
          <a:xfrm>
            <a:off x="14479522" y="6984999"/>
            <a:ext cx="8640115" cy="4319912"/>
          </a:xfrm>
          <a:prstGeom prst="rect">
            <a:avLst/>
          </a:prstGeom>
          <a:pattFill prst="pct5">
            <a:fgClr>
              <a:srgbClr val="FFFFFF"/>
            </a:fgClr>
            <a:bgClr>
              <a:schemeClr val="bg1"/>
            </a:bgClr>
          </a:pattFill>
        </p:spPr>
        <p:txBody>
          <a:bodyPr lIns="91439" tIns="45719" rIns="91439" bIns="45719" anchor="t">
            <a:noAutofit/>
          </a:bodyPr>
          <a:lstStyle/>
          <a:p>
            <a:endParaRPr/>
          </a:p>
        </p:txBody>
      </p:sp>
      <p:sp>
        <p:nvSpPr>
          <p:cNvPr id="21" name="Image"/>
          <p:cNvSpPr>
            <a:spLocks noGrp="1"/>
          </p:cNvSpPr>
          <p:nvPr>
            <p:ph type="pic" sz="quarter" idx="14"/>
          </p:nvPr>
        </p:nvSpPr>
        <p:spPr>
          <a:xfrm>
            <a:off x="14479522" y="2411015"/>
            <a:ext cx="8639777" cy="4319912"/>
          </a:xfrm>
          <a:prstGeom prst="rect">
            <a:avLst/>
          </a:prstGeom>
          <a:pattFill prst="pct5">
            <a:fgClr>
              <a:srgbClr val="FFFFFF"/>
            </a:fgClr>
            <a:bgClr>
              <a:schemeClr val="bg1"/>
            </a:bgClr>
          </a:pattFill>
        </p:spPr>
        <p:txBody>
          <a:bodyPr lIns="91439" tIns="45719" rIns="91439" bIns="45719" anchor="t">
            <a:noAutofit/>
          </a:bodyPr>
          <a:lstStyle/>
          <a:p>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MS 8">
    <p:spTree>
      <p:nvGrpSpPr>
        <p:cNvPr id="1" name=""/>
        <p:cNvGrpSpPr/>
        <p:nvPr/>
      </p:nvGrpSpPr>
      <p:grpSpPr>
        <a:xfrm>
          <a:off x="0" y="0"/>
          <a:ext cx="0" cy="0"/>
          <a:chOff x="0" y="0"/>
          <a:chExt cx="0" cy="0"/>
        </a:xfrm>
      </p:grpSpPr>
      <p:sp>
        <p:nvSpPr>
          <p:cNvPr id="329" name="Slide Number"/>
          <p:cNvSpPr txBox="1">
            <a:spLocks noGrp="1"/>
          </p:cNvSpPr>
          <p:nvPr>
            <p:ph type="sldNum" sz="quarter" idx="2"/>
          </p:nvPr>
        </p:nvSpPr>
        <p:spPr>
          <a:xfrm>
            <a:off x="1260802" y="12416549"/>
            <a:ext cx="501254" cy="558801"/>
          </a:xfrm>
          <a:prstGeom prst="rect">
            <a:avLst/>
          </a:prstGeom>
        </p:spPr>
        <p:txBody>
          <a:bodyPr/>
          <a:lstStyle/>
          <a:p>
            <a:fld id="{86CB4B4D-7CA3-9044-876B-883B54F8677D}" type="slidenum">
              <a:t>‹#›</a:t>
            </a:fld>
            <a:endParaRPr/>
          </a:p>
        </p:txBody>
      </p:sp>
      <p:sp>
        <p:nvSpPr>
          <p:cNvPr id="330" name="®1441"/>
          <p:cNvSpPr txBox="1">
            <a:spLocks noGrp="1"/>
          </p:cNvSpPr>
          <p:nvPr>
            <p:ph type="body" sz="quarter" idx="13"/>
          </p:nvPr>
        </p:nvSpPr>
        <p:spPr>
          <a:xfrm>
            <a:off x="22202805" y="785891"/>
            <a:ext cx="873139" cy="381001"/>
          </a:xfrm>
          <a:prstGeom prst="rect">
            <a:avLst/>
          </a:prstGeom>
        </p:spPr>
        <p:txBody>
          <a:bodyPr wrap="none">
            <a:spAutoFit/>
          </a:bodyPr>
          <a:lstStyle/>
          <a:p>
            <a:pPr marL="0" indent="0" algn="r">
              <a:spcBef>
                <a:spcPts val="0"/>
              </a:spcBef>
              <a:buSzTx/>
              <a:buNone/>
              <a:defRPr sz="1800">
                <a:latin typeface="Lato Bold"/>
                <a:ea typeface="Lato Bold"/>
                <a:cs typeface="Lato Bold"/>
                <a:sym typeface="Lato Bold"/>
              </a:defRPr>
            </a:pPr>
            <a:r>
              <a:rPr>
                <a:latin typeface="Lato-Light"/>
                <a:ea typeface="Lato-Light"/>
                <a:cs typeface="Lato-Light"/>
                <a:sym typeface="Lato-Light"/>
              </a:rPr>
              <a:t>®1441</a:t>
            </a:r>
            <a:r>
              <a:t> </a:t>
            </a:r>
          </a:p>
        </p:txBody>
      </p:sp>
      <p:sp>
        <p:nvSpPr>
          <p:cNvPr id="331" name="Créatif Co."/>
          <p:cNvSpPr txBox="1">
            <a:spLocks noGrp="1"/>
          </p:cNvSpPr>
          <p:nvPr>
            <p:ph type="body" sz="quarter" idx="14"/>
          </p:nvPr>
        </p:nvSpPr>
        <p:spPr>
          <a:xfrm>
            <a:off x="14379161" y="785891"/>
            <a:ext cx="1212152" cy="381001"/>
          </a:xfrm>
          <a:prstGeom prst="rect">
            <a:avLst/>
          </a:prstGeom>
        </p:spPr>
        <p:txBody>
          <a:bodyPr wrap="none">
            <a:spAutoFit/>
          </a:bodyPr>
          <a:lstStyle>
            <a:lvl1pPr marL="0" indent="0">
              <a:lnSpc>
                <a:spcPct val="150000"/>
              </a:lnSpc>
              <a:spcBef>
                <a:spcPts val="0"/>
              </a:spcBef>
              <a:buSzTx/>
              <a:buNone/>
              <a:defRPr sz="1800">
                <a:latin typeface="Lato Bold"/>
                <a:ea typeface="Lato Bold"/>
                <a:cs typeface="Lato Bold"/>
                <a:sym typeface="Lato Bold"/>
              </a:defRPr>
            </a:lvl1pPr>
          </a:lstStyle>
          <a:p>
            <a:r>
              <a:t>Créatif Co.</a:t>
            </a:r>
          </a:p>
        </p:txBody>
      </p:sp>
      <p:sp>
        <p:nvSpPr>
          <p:cNvPr id="332" name="Rectangle"/>
          <p:cNvSpPr>
            <a:spLocks noGrp="1"/>
          </p:cNvSpPr>
          <p:nvPr>
            <p:ph type="body" sz="quarter" idx="15"/>
          </p:nvPr>
        </p:nvSpPr>
        <p:spPr>
          <a:xfrm rot="16200000">
            <a:off x="23802460" y="12160608"/>
            <a:ext cx="54001" cy="1120063"/>
          </a:xfrm>
          <a:prstGeom prst="rect">
            <a:avLst/>
          </a:prstGeom>
          <a:solidFill>
            <a:schemeClr val="accent1">
              <a:hueOff val="-176470"/>
              <a:satOff val="-53329"/>
              <a:lumOff val="-11960"/>
            </a:schemeClr>
          </a:solidFill>
        </p:spPr>
        <p:txBody>
          <a:bodyPr lIns="0" tIns="0" rIns="0" bIns="0">
            <a:noAutofit/>
          </a:bodyPr>
          <a:lstStyle/>
          <a:p>
            <a:pPr marL="0" indent="0" algn="ctr">
              <a:spcBef>
                <a:spcPts val="0"/>
              </a:spcBef>
              <a:buSzTx/>
              <a:buNone/>
              <a:defRPr sz="3200">
                <a:solidFill>
                  <a:srgbClr val="FFFFFF"/>
                </a:solidFill>
                <a:latin typeface="Lato Regular"/>
                <a:ea typeface="Lato Regular"/>
                <a:cs typeface="Lato Regular"/>
                <a:sym typeface="Lato Regular"/>
              </a:defRPr>
            </a:pPr>
            <a:endParaRPr/>
          </a:p>
        </p:txBody>
      </p:sp>
      <p:sp>
        <p:nvSpPr>
          <p:cNvPr id="333" name="www.domain.com"/>
          <p:cNvSpPr txBox="1">
            <a:spLocks noGrp="1"/>
          </p:cNvSpPr>
          <p:nvPr>
            <p:ph type="body" sz="quarter" idx="16"/>
          </p:nvPr>
        </p:nvSpPr>
        <p:spPr>
          <a:xfrm>
            <a:off x="21286119" y="12505449"/>
            <a:ext cx="1833373" cy="381001"/>
          </a:xfrm>
          <a:prstGeom prst="rect">
            <a:avLst/>
          </a:prstGeom>
        </p:spPr>
        <p:txBody>
          <a:bodyPr wrap="none">
            <a:spAutoFit/>
          </a:bodyPr>
          <a:lstStyle>
            <a:lvl1pPr marL="0" indent="0" algn="r">
              <a:spcBef>
                <a:spcPts val="0"/>
              </a:spcBef>
              <a:buSzTx/>
              <a:buNone/>
              <a:defRPr sz="1800">
                <a:latin typeface="Lato-Light"/>
                <a:ea typeface="Lato-Light"/>
                <a:cs typeface="Lato-Light"/>
                <a:sym typeface="Lato-Light"/>
              </a:defRPr>
            </a:lvl1pPr>
          </a:lstStyle>
          <a:p>
            <a:pPr>
              <a:defRPr>
                <a:latin typeface="Lato Bold"/>
                <a:ea typeface="Lato Bold"/>
                <a:cs typeface="Lato Bold"/>
                <a:sym typeface="Lato Bold"/>
              </a:defRPr>
            </a:pPr>
            <a:r>
              <a:rPr>
                <a:latin typeface="Lato-Light"/>
                <a:ea typeface="Lato-Light"/>
                <a:cs typeface="Lato-Light"/>
                <a:sym typeface="Lato-Light"/>
              </a:rPr>
              <a:t>www.domain.com</a:t>
            </a: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88"/>
        <p:cNvGrpSpPr/>
        <p:nvPr/>
      </p:nvGrpSpPr>
      <p:grpSpPr>
        <a:xfrm>
          <a:off x="0" y="0"/>
          <a:ext cx="0" cy="0"/>
          <a:chOff x="0" y="0"/>
          <a:chExt cx="0" cy="0"/>
        </a:xfrm>
      </p:grpSpPr>
      <p:sp>
        <p:nvSpPr>
          <p:cNvPr id="89" name="Google Shape;89;p23"/>
          <p:cNvSpPr>
            <a:spLocks noGrp="1"/>
          </p:cNvSpPr>
          <p:nvPr>
            <p:ph type="pic" idx="2"/>
          </p:nvPr>
        </p:nvSpPr>
        <p:spPr>
          <a:xfrm>
            <a:off x="10580916" y="0"/>
            <a:ext cx="6792052" cy="13716000"/>
          </a:xfrm>
          <a:prstGeom prst="rect">
            <a:avLst/>
          </a:prstGeom>
          <a:noFill/>
          <a:ln>
            <a:noFill/>
          </a:ln>
        </p:spPr>
      </p:sp>
    </p:spTree>
    <p:extLst>
      <p:ext uri="{BB962C8B-B14F-4D97-AF65-F5344CB8AC3E}">
        <p14:creationId xmlns:p14="http://schemas.microsoft.com/office/powerpoint/2010/main" val="33836642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335449" y="12775090"/>
            <a:ext cx="589905" cy="502702"/>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125996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840567"/>
            <a:ext cx="10363200" cy="1960033"/>
          </a:xfrm>
        </p:spPr>
        <p:txBody>
          <a:bodyPr/>
          <a:lstStyle/>
          <a:p>
            <a:r>
              <a:rPr lang="en-US"/>
              <a:t>Click to edit Master title style</a:t>
            </a:r>
          </a:p>
        </p:txBody>
      </p:sp>
      <p:sp>
        <p:nvSpPr>
          <p:cNvPr id="3" name="Subtitle 2"/>
          <p:cNvSpPr>
            <a:spLocks noGrp="1"/>
          </p:cNvSpPr>
          <p:nvPr>
            <p:ph type="subTitle" idx="1"/>
          </p:nvPr>
        </p:nvSpPr>
        <p:spPr>
          <a:xfrm>
            <a:off x="1828800" y="5181600"/>
            <a:ext cx="8534400" cy="23368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7766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200801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5875867"/>
            <a:ext cx="10363200" cy="1816100"/>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3875618"/>
            <a:ext cx="10363200" cy="2000249"/>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529886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2133601"/>
            <a:ext cx="5384800" cy="6034617"/>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133601"/>
            <a:ext cx="5384800" cy="6034617"/>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597244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2046817"/>
            <a:ext cx="5386917" cy="853016"/>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899833"/>
            <a:ext cx="5386917" cy="5268384"/>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2046817"/>
            <a:ext cx="5389033" cy="853016"/>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8" y="2899833"/>
            <a:ext cx="5389033" cy="5268384"/>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387577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49249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4397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3">
    <p:spTree>
      <p:nvGrpSpPr>
        <p:cNvPr id="1" name=""/>
        <p:cNvGrpSpPr/>
        <p:nvPr/>
      </p:nvGrpSpPr>
      <p:grpSpPr>
        <a:xfrm>
          <a:off x="0" y="0"/>
          <a:ext cx="0" cy="0"/>
          <a:chOff x="0" y="0"/>
          <a:chExt cx="0" cy="0"/>
        </a:xfrm>
      </p:grpSpPr>
      <p:sp>
        <p:nvSpPr>
          <p:cNvPr id="28" name="Slide Number"/>
          <p:cNvSpPr txBox="1">
            <a:spLocks noGrp="1"/>
          </p:cNvSpPr>
          <p:nvPr>
            <p:ph type="sldNum" sz="quarter" idx="2"/>
          </p:nvPr>
        </p:nvSpPr>
        <p:spPr>
          <a:xfrm>
            <a:off x="1010175" y="12416549"/>
            <a:ext cx="501254" cy="558801"/>
          </a:xfrm>
          <a:prstGeom prst="rect">
            <a:avLst/>
          </a:prstGeom>
        </p:spPr>
        <p:txBody>
          <a:bodyPr/>
          <a:lstStyle/>
          <a:p>
            <a:fld id="{86CB4B4D-7CA3-9044-876B-883B54F8677D}" type="slidenum">
              <a:t>‹#›</a:t>
            </a:fld>
            <a:endParaRPr/>
          </a:p>
        </p:txBody>
      </p:sp>
      <p:sp>
        <p:nvSpPr>
          <p:cNvPr id="29" name="Image"/>
          <p:cNvSpPr>
            <a:spLocks noGrp="1"/>
          </p:cNvSpPr>
          <p:nvPr>
            <p:ph type="pic" sz="half" idx="13"/>
          </p:nvPr>
        </p:nvSpPr>
        <p:spPr>
          <a:xfrm>
            <a:off x="1260802" y="6985000"/>
            <a:ext cx="10931701" cy="4319912"/>
          </a:xfrm>
          <a:prstGeom prst="rect">
            <a:avLst/>
          </a:prstGeom>
          <a:pattFill prst="pct5">
            <a:fgClr>
              <a:srgbClr val="FFFFFF"/>
            </a:fgClr>
            <a:bgClr>
              <a:schemeClr val="bg1"/>
            </a:bgClr>
          </a:pattFill>
        </p:spPr>
        <p:txBody>
          <a:bodyPr lIns="91439" tIns="45719" rIns="91439" bIns="45719" anchor="t">
            <a:noAutofit/>
          </a:bodyPr>
          <a:lstStyle/>
          <a:p>
            <a:endParaRPr/>
          </a:p>
        </p:txBody>
      </p:sp>
      <p:sp>
        <p:nvSpPr>
          <p:cNvPr id="30" name="Image"/>
          <p:cNvSpPr>
            <a:spLocks noGrp="1"/>
          </p:cNvSpPr>
          <p:nvPr>
            <p:ph type="pic" sz="half" idx="14"/>
          </p:nvPr>
        </p:nvSpPr>
        <p:spPr>
          <a:xfrm>
            <a:off x="1260802" y="2411016"/>
            <a:ext cx="10931378" cy="4319912"/>
          </a:xfrm>
          <a:prstGeom prst="rect">
            <a:avLst/>
          </a:prstGeom>
          <a:pattFill prst="pct5">
            <a:fgClr>
              <a:srgbClr val="FFFFFF"/>
            </a:fgClr>
            <a:bgClr>
              <a:schemeClr val="bg1"/>
            </a:bgClr>
          </a:pattFill>
        </p:spPr>
        <p:txBody>
          <a:bodyPr lIns="91439" tIns="45719" rIns="91439" bIns="45719" anchor="t">
            <a:noAutofit/>
          </a:bodyPr>
          <a:lstStyle/>
          <a:p>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364067"/>
            <a:ext cx="4011084" cy="1549400"/>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364067"/>
            <a:ext cx="6815667" cy="7804151"/>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913467"/>
            <a:ext cx="4011084" cy="625475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201777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6400800"/>
            <a:ext cx="7315200" cy="755651"/>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817033"/>
            <a:ext cx="7315200" cy="54864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7156451"/>
            <a:ext cx="7315200" cy="1073149"/>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113794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331626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66185"/>
            <a:ext cx="2743200" cy="780203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66185"/>
            <a:ext cx="8026400"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4132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16">
    <p:spTree>
      <p:nvGrpSpPr>
        <p:cNvPr id="1" name=""/>
        <p:cNvGrpSpPr/>
        <p:nvPr/>
      </p:nvGrpSpPr>
      <p:grpSpPr>
        <a:xfrm>
          <a:off x="0" y="0"/>
          <a:ext cx="0" cy="0"/>
          <a:chOff x="0" y="0"/>
          <a:chExt cx="0" cy="0"/>
        </a:xfrm>
      </p:grpSpPr>
      <p:sp>
        <p:nvSpPr>
          <p:cNvPr id="149" name="Slide Number"/>
          <p:cNvSpPr txBox="1">
            <a:spLocks noGrp="1"/>
          </p:cNvSpPr>
          <p:nvPr>
            <p:ph type="sldNum" sz="quarter" idx="2"/>
          </p:nvPr>
        </p:nvSpPr>
        <p:spPr>
          <a:xfrm>
            <a:off x="22646614" y="704613"/>
            <a:ext cx="501254" cy="5588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MS 1">
    <p:spTree>
      <p:nvGrpSpPr>
        <p:cNvPr id="1" name=""/>
        <p:cNvGrpSpPr/>
        <p:nvPr/>
      </p:nvGrpSpPr>
      <p:grpSpPr>
        <a:xfrm>
          <a:off x="0" y="0"/>
          <a:ext cx="0" cy="0"/>
          <a:chOff x="0" y="0"/>
          <a:chExt cx="0" cy="0"/>
        </a:xfrm>
      </p:grpSpPr>
      <p:sp>
        <p:nvSpPr>
          <p:cNvPr id="261" name="Slide Number"/>
          <p:cNvSpPr txBox="1">
            <a:spLocks noGrp="1"/>
          </p:cNvSpPr>
          <p:nvPr>
            <p:ph type="sldNum" sz="quarter" idx="2"/>
          </p:nvPr>
        </p:nvSpPr>
        <p:spPr>
          <a:xfrm>
            <a:off x="1010175" y="12416549"/>
            <a:ext cx="501254" cy="558801"/>
          </a:xfrm>
          <a:prstGeom prst="rect">
            <a:avLst/>
          </a:prstGeom>
        </p:spPr>
        <p:txBody>
          <a:bodyPr/>
          <a:lstStyle/>
          <a:p>
            <a:fld id="{86CB4B4D-7CA3-9044-876B-883B54F8677D}" type="slidenum">
              <a:t>‹#›</a:t>
            </a:fld>
            <a:endParaRPr/>
          </a:p>
        </p:txBody>
      </p:sp>
      <p:sp>
        <p:nvSpPr>
          <p:cNvPr id="262" name="Créatif Co."/>
          <p:cNvSpPr txBox="1">
            <a:spLocks noGrp="1"/>
          </p:cNvSpPr>
          <p:nvPr>
            <p:ph type="body" sz="quarter" idx="13"/>
          </p:nvPr>
        </p:nvSpPr>
        <p:spPr>
          <a:xfrm>
            <a:off x="1695941" y="878448"/>
            <a:ext cx="1212152" cy="381001"/>
          </a:xfrm>
          <a:prstGeom prst="rect">
            <a:avLst/>
          </a:prstGeom>
        </p:spPr>
        <p:txBody>
          <a:bodyPr wrap="none">
            <a:spAutoFit/>
          </a:bodyPr>
          <a:lstStyle>
            <a:lvl1pPr marL="0" indent="0">
              <a:lnSpc>
                <a:spcPct val="150000"/>
              </a:lnSpc>
              <a:spcBef>
                <a:spcPts val="0"/>
              </a:spcBef>
              <a:buSzTx/>
              <a:buNone/>
              <a:defRPr sz="1800">
                <a:latin typeface="Lato Bold"/>
                <a:ea typeface="Lato Bold"/>
                <a:cs typeface="Lato Bold"/>
                <a:sym typeface="Lato Bold"/>
              </a:defRPr>
            </a:lvl1pPr>
          </a:lstStyle>
          <a:p>
            <a:r>
              <a:t>Créatif Co.</a:t>
            </a:r>
          </a:p>
        </p:txBody>
      </p:sp>
      <p:sp>
        <p:nvSpPr>
          <p:cNvPr id="263" name="Shape"/>
          <p:cNvSpPr>
            <a:spLocks noGrp="1"/>
          </p:cNvSpPr>
          <p:nvPr>
            <p:ph type="body" sz="quarter" idx="14"/>
          </p:nvPr>
        </p:nvSpPr>
        <p:spPr>
          <a:xfrm>
            <a:off x="1260802" y="878368"/>
            <a:ext cx="380546" cy="381235"/>
          </a:xfrm>
          <a:custGeom>
            <a:avLst/>
            <a:gdLst/>
            <a:ahLst/>
            <a:cxnLst>
              <a:cxn ang="0">
                <a:pos x="wd2" y="hd2"/>
              </a:cxn>
              <a:cxn ang="5400000">
                <a:pos x="wd2" y="hd2"/>
              </a:cxn>
              <a:cxn ang="10800000">
                <a:pos x="wd2" y="hd2"/>
              </a:cxn>
              <a:cxn ang="16200000">
                <a:pos x="wd2" y="hd2"/>
              </a:cxn>
            </a:cxnLst>
            <a:rect l="0" t="0" r="r" b="b"/>
            <a:pathLst>
              <a:path w="19870" h="20595" extrusionOk="0">
                <a:moveTo>
                  <a:pt x="9939" y="0"/>
                </a:moveTo>
                <a:cubicBezTo>
                  <a:pt x="7393" y="0"/>
                  <a:pt x="4856" y="1014"/>
                  <a:pt x="2914" y="3023"/>
                </a:cubicBezTo>
                <a:cubicBezTo>
                  <a:pt x="-971" y="7042"/>
                  <a:pt x="-971" y="13562"/>
                  <a:pt x="2914" y="17581"/>
                </a:cubicBezTo>
                <a:cubicBezTo>
                  <a:pt x="6798" y="21600"/>
                  <a:pt x="13100" y="21600"/>
                  <a:pt x="16984" y="17581"/>
                </a:cubicBezTo>
                <a:cubicBezTo>
                  <a:pt x="19985" y="14477"/>
                  <a:pt x="20629" y="9893"/>
                  <a:pt x="18994" y="6110"/>
                </a:cubicBezTo>
                <a:cubicBezTo>
                  <a:pt x="18919" y="6205"/>
                  <a:pt x="18893" y="6322"/>
                  <a:pt x="18808" y="6411"/>
                </a:cubicBezTo>
                <a:cubicBezTo>
                  <a:pt x="18547" y="6681"/>
                  <a:pt x="18246" y="6902"/>
                  <a:pt x="17937" y="7075"/>
                </a:cubicBezTo>
                <a:cubicBezTo>
                  <a:pt x="17937" y="7083"/>
                  <a:pt x="17925" y="7092"/>
                  <a:pt x="17917" y="7097"/>
                </a:cubicBezTo>
                <a:cubicBezTo>
                  <a:pt x="17656" y="7264"/>
                  <a:pt x="14012" y="8735"/>
                  <a:pt x="13524" y="9241"/>
                </a:cubicBezTo>
                <a:lnTo>
                  <a:pt x="13151" y="9498"/>
                </a:lnTo>
                <a:cubicBezTo>
                  <a:pt x="13151" y="9498"/>
                  <a:pt x="13116" y="9529"/>
                  <a:pt x="13047" y="9541"/>
                </a:cubicBezTo>
                <a:lnTo>
                  <a:pt x="10685" y="7097"/>
                </a:lnTo>
                <a:cubicBezTo>
                  <a:pt x="10696" y="7026"/>
                  <a:pt x="10705" y="6990"/>
                  <a:pt x="10705" y="6990"/>
                </a:cubicBezTo>
                <a:lnTo>
                  <a:pt x="10975" y="6604"/>
                </a:lnTo>
                <a:cubicBezTo>
                  <a:pt x="11376" y="6188"/>
                  <a:pt x="12417" y="3560"/>
                  <a:pt x="12860" y="2487"/>
                </a:cubicBezTo>
                <a:cubicBezTo>
                  <a:pt x="12903" y="2373"/>
                  <a:pt x="12931" y="2255"/>
                  <a:pt x="12985" y="2144"/>
                </a:cubicBezTo>
                <a:cubicBezTo>
                  <a:pt x="13006" y="2096"/>
                  <a:pt x="13035" y="2056"/>
                  <a:pt x="13047" y="2037"/>
                </a:cubicBezTo>
                <a:cubicBezTo>
                  <a:pt x="13216" y="1710"/>
                  <a:pt x="13422" y="1413"/>
                  <a:pt x="13689" y="1136"/>
                </a:cubicBezTo>
                <a:cubicBezTo>
                  <a:pt x="13781" y="1042"/>
                  <a:pt x="13902" y="1005"/>
                  <a:pt x="14000" y="922"/>
                </a:cubicBezTo>
                <a:cubicBezTo>
                  <a:pt x="12710" y="325"/>
                  <a:pt x="11326" y="0"/>
                  <a:pt x="9939" y="0"/>
                </a:cubicBezTo>
                <a:close/>
                <a:moveTo>
                  <a:pt x="10457" y="7397"/>
                </a:moveTo>
                <a:lnTo>
                  <a:pt x="12757" y="9777"/>
                </a:lnTo>
                <a:cubicBezTo>
                  <a:pt x="12747" y="9793"/>
                  <a:pt x="12729" y="9806"/>
                  <a:pt x="12715" y="9820"/>
                </a:cubicBezTo>
                <a:lnTo>
                  <a:pt x="12467" y="10077"/>
                </a:lnTo>
                <a:cubicBezTo>
                  <a:pt x="12385" y="10162"/>
                  <a:pt x="12268" y="10167"/>
                  <a:pt x="12177" y="10098"/>
                </a:cubicBezTo>
                <a:cubicBezTo>
                  <a:pt x="12171" y="10143"/>
                  <a:pt x="12147" y="10171"/>
                  <a:pt x="12114" y="10206"/>
                </a:cubicBezTo>
                <a:lnTo>
                  <a:pt x="11886" y="10441"/>
                </a:lnTo>
                <a:cubicBezTo>
                  <a:pt x="11807" y="10524"/>
                  <a:pt x="11676" y="10524"/>
                  <a:pt x="11596" y="10441"/>
                </a:cubicBezTo>
                <a:lnTo>
                  <a:pt x="11555" y="10399"/>
                </a:lnTo>
                <a:lnTo>
                  <a:pt x="11368" y="10591"/>
                </a:lnTo>
                <a:cubicBezTo>
                  <a:pt x="11291" y="10671"/>
                  <a:pt x="11155" y="10671"/>
                  <a:pt x="11078" y="10591"/>
                </a:cubicBezTo>
                <a:lnTo>
                  <a:pt x="10830" y="10356"/>
                </a:lnTo>
                <a:cubicBezTo>
                  <a:pt x="10602" y="10538"/>
                  <a:pt x="10244" y="10478"/>
                  <a:pt x="10001" y="10227"/>
                </a:cubicBezTo>
                <a:cubicBezTo>
                  <a:pt x="9758" y="9976"/>
                  <a:pt x="9720" y="9605"/>
                  <a:pt x="9897" y="9369"/>
                </a:cubicBezTo>
                <a:lnTo>
                  <a:pt x="9648" y="9134"/>
                </a:lnTo>
                <a:cubicBezTo>
                  <a:pt x="9571" y="9054"/>
                  <a:pt x="9571" y="8913"/>
                  <a:pt x="9648" y="8833"/>
                </a:cubicBezTo>
                <a:lnTo>
                  <a:pt x="9856" y="8619"/>
                </a:lnTo>
                <a:lnTo>
                  <a:pt x="9814" y="8576"/>
                </a:lnTo>
                <a:cubicBezTo>
                  <a:pt x="9735" y="8494"/>
                  <a:pt x="9735" y="8358"/>
                  <a:pt x="9814" y="8276"/>
                </a:cubicBezTo>
                <a:lnTo>
                  <a:pt x="10021" y="8062"/>
                </a:lnTo>
                <a:cubicBezTo>
                  <a:pt x="10054" y="8027"/>
                  <a:pt x="10103" y="8003"/>
                  <a:pt x="10146" y="7997"/>
                </a:cubicBezTo>
                <a:cubicBezTo>
                  <a:pt x="10080" y="7903"/>
                  <a:pt x="10084" y="7760"/>
                  <a:pt x="10166" y="7676"/>
                </a:cubicBezTo>
                <a:lnTo>
                  <a:pt x="10415" y="7418"/>
                </a:lnTo>
                <a:cubicBezTo>
                  <a:pt x="10429" y="7404"/>
                  <a:pt x="10441" y="7407"/>
                  <a:pt x="10457" y="7397"/>
                </a:cubicBezTo>
                <a:close/>
              </a:path>
            </a:pathLst>
          </a:custGeom>
          <a:solidFill>
            <a:schemeClr val="accent1">
              <a:hueOff val="-176470"/>
              <a:satOff val="-53329"/>
              <a:lumOff val="-11960"/>
            </a:schemeClr>
          </a:solidFill>
        </p:spPr>
        <p:txBody>
          <a:bodyPr lIns="0" tIns="0" rIns="0" bIns="0">
            <a:noAutofit/>
          </a:bodyPr>
          <a:lstStyle/>
          <a:p>
            <a:pPr marL="0" indent="0" algn="ctr">
              <a:spcBef>
                <a:spcPts val="0"/>
              </a:spcBef>
              <a:buSzTx/>
              <a:buNone/>
              <a:defRPr sz="3200">
                <a:solidFill>
                  <a:srgbClr val="FFFFFF"/>
                </a:solidFill>
                <a:latin typeface="Lato Regular"/>
                <a:ea typeface="Lato Regular"/>
                <a:cs typeface="Lato Regular"/>
                <a:sym typeface="Lato Regular"/>
              </a:defRPr>
            </a:pPr>
            <a:endParaRPr/>
          </a:p>
        </p:txBody>
      </p:sp>
      <p:sp>
        <p:nvSpPr>
          <p:cNvPr id="264" name="Rectangle"/>
          <p:cNvSpPr>
            <a:spLocks noGrp="1"/>
          </p:cNvSpPr>
          <p:nvPr>
            <p:ph type="body" sz="quarter" idx="15"/>
          </p:nvPr>
        </p:nvSpPr>
        <p:spPr>
          <a:xfrm rot="16200000">
            <a:off x="23802460" y="12160608"/>
            <a:ext cx="54001" cy="1120063"/>
          </a:xfrm>
          <a:prstGeom prst="rect">
            <a:avLst/>
          </a:prstGeom>
          <a:solidFill>
            <a:schemeClr val="accent1">
              <a:hueOff val="-176470"/>
              <a:satOff val="-53329"/>
              <a:lumOff val="-11960"/>
            </a:schemeClr>
          </a:solidFill>
        </p:spPr>
        <p:txBody>
          <a:bodyPr lIns="0" tIns="0" rIns="0" bIns="0">
            <a:noAutofit/>
          </a:bodyPr>
          <a:lstStyle/>
          <a:p>
            <a:pPr marL="0" indent="0" algn="ctr">
              <a:spcBef>
                <a:spcPts val="0"/>
              </a:spcBef>
              <a:buSzTx/>
              <a:buNone/>
              <a:defRPr sz="3200">
                <a:solidFill>
                  <a:srgbClr val="FFFFFF"/>
                </a:solidFill>
                <a:latin typeface="Lato Regular"/>
                <a:ea typeface="Lato Regular"/>
                <a:cs typeface="Lato Regular"/>
                <a:sym typeface="Lato Regular"/>
              </a:defRPr>
            </a:pPr>
            <a:endParaRPr/>
          </a:p>
        </p:txBody>
      </p:sp>
      <p:sp>
        <p:nvSpPr>
          <p:cNvPr id="265" name="www.domain.com"/>
          <p:cNvSpPr txBox="1">
            <a:spLocks noGrp="1"/>
          </p:cNvSpPr>
          <p:nvPr>
            <p:ph type="body" sz="quarter" idx="16"/>
          </p:nvPr>
        </p:nvSpPr>
        <p:spPr>
          <a:xfrm>
            <a:off x="21286119" y="12505449"/>
            <a:ext cx="1833373" cy="381001"/>
          </a:xfrm>
          <a:prstGeom prst="rect">
            <a:avLst/>
          </a:prstGeom>
        </p:spPr>
        <p:txBody>
          <a:bodyPr wrap="none">
            <a:spAutoFit/>
          </a:bodyPr>
          <a:lstStyle>
            <a:lvl1pPr marL="0" indent="0" algn="r">
              <a:spcBef>
                <a:spcPts val="0"/>
              </a:spcBef>
              <a:buSzTx/>
              <a:buNone/>
              <a:defRPr sz="1800">
                <a:latin typeface="Lato-Light"/>
                <a:ea typeface="Lato-Light"/>
                <a:cs typeface="Lato-Light"/>
                <a:sym typeface="Lato-Light"/>
              </a:defRPr>
            </a:lvl1pPr>
          </a:lstStyle>
          <a:p>
            <a:pPr>
              <a:defRPr>
                <a:latin typeface="Lato Bold"/>
                <a:ea typeface="Lato Bold"/>
                <a:cs typeface="Lato Bold"/>
                <a:sym typeface="Lato Bold"/>
              </a:defRPr>
            </a:pPr>
            <a:r>
              <a:rPr>
                <a:latin typeface="Lato-Light"/>
                <a:ea typeface="Lato-Light"/>
                <a:cs typeface="Lato-Light"/>
                <a:sym typeface="Lato-Light"/>
              </a:rPr>
              <a:t>www.domain.com</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MS 2">
    <p:spTree>
      <p:nvGrpSpPr>
        <p:cNvPr id="1" name=""/>
        <p:cNvGrpSpPr/>
        <p:nvPr/>
      </p:nvGrpSpPr>
      <p:grpSpPr>
        <a:xfrm>
          <a:off x="0" y="0"/>
          <a:ext cx="0" cy="0"/>
          <a:chOff x="0" y="0"/>
          <a:chExt cx="0" cy="0"/>
        </a:xfrm>
      </p:grpSpPr>
      <p:sp>
        <p:nvSpPr>
          <p:cNvPr id="272" name="®1441"/>
          <p:cNvSpPr txBox="1">
            <a:spLocks noGrp="1"/>
          </p:cNvSpPr>
          <p:nvPr>
            <p:ph type="body" sz="quarter" idx="13"/>
          </p:nvPr>
        </p:nvSpPr>
        <p:spPr>
          <a:xfrm>
            <a:off x="22246353" y="785891"/>
            <a:ext cx="873139" cy="381001"/>
          </a:xfrm>
          <a:prstGeom prst="rect">
            <a:avLst/>
          </a:prstGeom>
        </p:spPr>
        <p:txBody>
          <a:bodyPr wrap="none">
            <a:spAutoFit/>
          </a:bodyPr>
          <a:lstStyle/>
          <a:p>
            <a:pPr marL="0" indent="0" algn="r">
              <a:spcBef>
                <a:spcPts val="0"/>
              </a:spcBef>
              <a:buSzTx/>
              <a:buNone/>
              <a:defRPr sz="1800">
                <a:latin typeface="Lato Bold"/>
                <a:ea typeface="Lato Bold"/>
                <a:cs typeface="Lato Bold"/>
                <a:sym typeface="Lato Bold"/>
              </a:defRPr>
            </a:pPr>
            <a:r>
              <a:rPr>
                <a:latin typeface="Lato-Light"/>
                <a:ea typeface="Lato-Light"/>
                <a:cs typeface="Lato-Light"/>
                <a:sym typeface="Lato-Light"/>
              </a:rPr>
              <a:t>®1441</a:t>
            </a:r>
            <a:r>
              <a:t> </a:t>
            </a:r>
          </a:p>
        </p:txBody>
      </p:sp>
      <p:sp>
        <p:nvSpPr>
          <p:cNvPr id="273" name="Slide Number"/>
          <p:cNvSpPr txBox="1">
            <a:spLocks noGrp="1"/>
          </p:cNvSpPr>
          <p:nvPr>
            <p:ph type="sldNum" sz="quarter" idx="2"/>
          </p:nvPr>
        </p:nvSpPr>
        <p:spPr>
          <a:xfrm>
            <a:off x="1260802" y="12416549"/>
            <a:ext cx="501254" cy="558801"/>
          </a:xfrm>
          <a:prstGeom prst="rect">
            <a:avLst/>
          </a:prstGeom>
        </p:spPr>
        <p:txBody>
          <a:bodyPr/>
          <a:lstStyle/>
          <a:p>
            <a:fld id="{86CB4B4D-7CA3-9044-876B-883B54F8677D}" type="slidenum">
              <a:t>‹#›</a:t>
            </a:fld>
            <a:endParaRPr/>
          </a:p>
        </p:txBody>
      </p:sp>
      <p:sp>
        <p:nvSpPr>
          <p:cNvPr id="274" name="Créatif Co."/>
          <p:cNvSpPr txBox="1">
            <a:spLocks noGrp="1"/>
          </p:cNvSpPr>
          <p:nvPr>
            <p:ph type="body" sz="quarter" idx="14"/>
          </p:nvPr>
        </p:nvSpPr>
        <p:spPr>
          <a:xfrm>
            <a:off x="1695941" y="785891"/>
            <a:ext cx="1212152" cy="381001"/>
          </a:xfrm>
          <a:prstGeom prst="rect">
            <a:avLst/>
          </a:prstGeom>
        </p:spPr>
        <p:txBody>
          <a:bodyPr wrap="none">
            <a:spAutoFit/>
          </a:bodyPr>
          <a:lstStyle>
            <a:lvl1pPr marL="0" indent="0">
              <a:lnSpc>
                <a:spcPct val="150000"/>
              </a:lnSpc>
              <a:spcBef>
                <a:spcPts val="0"/>
              </a:spcBef>
              <a:buSzTx/>
              <a:buNone/>
              <a:defRPr sz="1800">
                <a:latin typeface="Lato Bold"/>
                <a:ea typeface="Lato Bold"/>
                <a:cs typeface="Lato Bold"/>
                <a:sym typeface="Lato Bold"/>
              </a:defRPr>
            </a:lvl1pPr>
          </a:lstStyle>
          <a:p>
            <a:r>
              <a:t>Créatif Co.</a:t>
            </a:r>
          </a:p>
        </p:txBody>
      </p:sp>
      <p:sp>
        <p:nvSpPr>
          <p:cNvPr id="275" name="Shape"/>
          <p:cNvSpPr>
            <a:spLocks noGrp="1"/>
          </p:cNvSpPr>
          <p:nvPr>
            <p:ph type="body" sz="quarter" idx="15"/>
          </p:nvPr>
        </p:nvSpPr>
        <p:spPr>
          <a:xfrm>
            <a:off x="1260802" y="785812"/>
            <a:ext cx="380546" cy="381235"/>
          </a:xfrm>
          <a:custGeom>
            <a:avLst/>
            <a:gdLst/>
            <a:ahLst/>
            <a:cxnLst>
              <a:cxn ang="0">
                <a:pos x="wd2" y="hd2"/>
              </a:cxn>
              <a:cxn ang="5400000">
                <a:pos x="wd2" y="hd2"/>
              </a:cxn>
              <a:cxn ang="10800000">
                <a:pos x="wd2" y="hd2"/>
              </a:cxn>
              <a:cxn ang="16200000">
                <a:pos x="wd2" y="hd2"/>
              </a:cxn>
            </a:cxnLst>
            <a:rect l="0" t="0" r="r" b="b"/>
            <a:pathLst>
              <a:path w="19870" h="20595" extrusionOk="0">
                <a:moveTo>
                  <a:pt x="9939" y="0"/>
                </a:moveTo>
                <a:cubicBezTo>
                  <a:pt x="7393" y="0"/>
                  <a:pt x="4856" y="1014"/>
                  <a:pt x="2914" y="3023"/>
                </a:cubicBezTo>
                <a:cubicBezTo>
                  <a:pt x="-971" y="7042"/>
                  <a:pt x="-971" y="13562"/>
                  <a:pt x="2914" y="17581"/>
                </a:cubicBezTo>
                <a:cubicBezTo>
                  <a:pt x="6798" y="21600"/>
                  <a:pt x="13100" y="21600"/>
                  <a:pt x="16984" y="17581"/>
                </a:cubicBezTo>
                <a:cubicBezTo>
                  <a:pt x="19985" y="14477"/>
                  <a:pt x="20629" y="9893"/>
                  <a:pt x="18994" y="6110"/>
                </a:cubicBezTo>
                <a:cubicBezTo>
                  <a:pt x="18919" y="6205"/>
                  <a:pt x="18893" y="6322"/>
                  <a:pt x="18808" y="6411"/>
                </a:cubicBezTo>
                <a:cubicBezTo>
                  <a:pt x="18547" y="6681"/>
                  <a:pt x="18246" y="6902"/>
                  <a:pt x="17937" y="7075"/>
                </a:cubicBezTo>
                <a:cubicBezTo>
                  <a:pt x="17937" y="7083"/>
                  <a:pt x="17925" y="7092"/>
                  <a:pt x="17917" y="7097"/>
                </a:cubicBezTo>
                <a:cubicBezTo>
                  <a:pt x="17656" y="7264"/>
                  <a:pt x="14012" y="8735"/>
                  <a:pt x="13524" y="9241"/>
                </a:cubicBezTo>
                <a:lnTo>
                  <a:pt x="13151" y="9498"/>
                </a:lnTo>
                <a:cubicBezTo>
                  <a:pt x="13151" y="9498"/>
                  <a:pt x="13116" y="9529"/>
                  <a:pt x="13047" y="9541"/>
                </a:cubicBezTo>
                <a:lnTo>
                  <a:pt x="10685" y="7097"/>
                </a:lnTo>
                <a:cubicBezTo>
                  <a:pt x="10696" y="7026"/>
                  <a:pt x="10705" y="6990"/>
                  <a:pt x="10705" y="6990"/>
                </a:cubicBezTo>
                <a:lnTo>
                  <a:pt x="10975" y="6604"/>
                </a:lnTo>
                <a:cubicBezTo>
                  <a:pt x="11376" y="6188"/>
                  <a:pt x="12417" y="3560"/>
                  <a:pt x="12860" y="2487"/>
                </a:cubicBezTo>
                <a:cubicBezTo>
                  <a:pt x="12903" y="2373"/>
                  <a:pt x="12931" y="2255"/>
                  <a:pt x="12985" y="2144"/>
                </a:cubicBezTo>
                <a:cubicBezTo>
                  <a:pt x="13006" y="2096"/>
                  <a:pt x="13035" y="2056"/>
                  <a:pt x="13047" y="2037"/>
                </a:cubicBezTo>
                <a:cubicBezTo>
                  <a:pt x="13216" y="1710"/>
                  <a:pt x="13422" y="1413"/>
                  <a:pt x="13689" y="1136"/>
                </a:cubicBezTo>
                <a:cubicBezTo>
                  <a:pt x="13781" y="1042"/>
                  <a:pt x="13902" y="1005"/>
                  <a:pt x="14000" y="922"/>
                </a:cubicBezTo>
                <a:cubicBezTo>
                  <a:pt x="12710" y="325"/>
                  <a:pt x="11326" y="0"/>
                  <a:pt x="9939" y="0"/>
                </a:cubicBezTo>
                <a:close/>
                <a:moveTo>
                  <a:pt x="10457" y="7397"/>
                </a:moveTo>
                <a:lnTo>
                  <a:pt x="12757" y="9777"/>
                </a:lnTo>
                <a:cubicBezTo>
                  <a:pt x="12747" y="9793"/>
                  <a:pt x="12729" y="9806"/>
                  <a:pt x="12715" y="9820"/>
                </a:cubicBezTo>
                <a:lnTo>
                  <a:pt x="12467" y="10077"/>
                </a:lnTo>
                <a:cubicBezTo>
                  <a:pt x="12385" y="10162"/>
                  <a:pt x="12268" y="10167"/>
                  <a:pt x="12177" y="10098"/>
                </a:cubicBezTo>
                <a:cubicBezTo>
                  <a:pt x="12171" y="10143"/>
                  <a:pt x="12147" y="10171"/>
                  <a:pt x="12114" y="10206"/>
                </a:cubicBezTo>
                <a:lnTo>
                  <a:pt x="11886" y="10441"/>
                </a:lnTo>
                <a:cubicBezTo>
                  <a:pt x="11807" y="10524"/>
                  <a:pt x="11676" y="10524"/>
                  <a:pt x="11596" y="10441"/>
                </a:cubicBezTo>
                <a:lnTo>
                  <a:pt x="11555" y="10399"/>
                </a:lnTo>
                <a:lnTo>
                  <a:pt x="11368" y="10591"/>
                </a:lnTo>
                <a:cubicBezTo>
                  <a:pt x="11291" y="10671"/>
                  <a:pt x="11155" y="10671"/>
                  <a:pt x="11078" y="10591"/>
                </a:cubicBezTo>
                <a:lnTo>
                  <a:pt x="10830" y="10356"/>
                </a:lnTo>
                <a:cubicBezTo>
                  <a:pt x="10602" y="10538"/>
                  <a:pt x="10244" y="10478"/>
                  <a:pt x="10001" y="10227"/>
                </a:cubicBezTo>
                <a:cubicBezTo>
                  <a:pt x="9758" y="9976"/>
                  <a:pt x="9720" y="9605"/>
                  <a:pt x="9897" y="9369"/>
                </a:cubicBezTo>
                <a:lnTo>
                  <a:pt x="9648" y="9134"/>
                </a:lnTo>
                <a:cubicBezTo>
                  <a:pt x="9571" y="9054"/>
                  <a:pt x="9571" y="8913"/>
                  <a:pt x="9648" y="8833"/>
                </a:cubicBezTo>
                <a:lnTo>
                  <a:pt x="9856" y="8619"/>
                </a:lnTo>
                <a:lnTo>
                  <a:pt x="9814" y="8576"/>
                </a:lnTo>
                <a:cubicBezTo>
                  <a:pt x="9735" y="8494"/>
                  <a:pt x="9735" y="8358"/>
                  <a:pt x="9814" y="8276"/>
                </a:cubicBezTo>
                <a:lnTo>
                  <a:pt x="10021" y="8062"/>
                </a:lnTo>
                <a:cubicBezTo>
                  <a:pt x="10054" y="8027"/>
                  <a:pt x="10103" y="8003"/>
                  <a:pt x="10146" y="7997"/>
                </a:cubicBezTo>
                <a:cubicBezTo>
                  <a:pt x="10080" y="7903"/>
                  <a:pt x="10084" y="7760"/>
                  <a:pt x="10166" y="7676"/>
                </a:cubicBezTo>
                <a:lnTo>
                  <a:pt x="10415" y="7418"/>
                </a:lnTo>
                <a:cubicBezTo>
                  <a:pt x="10429" y="7404"/>
                  <a:pt x="10441" y="7407"/>
                  <a:pt x="10457" y="7397"/>
                </a:cubicBezTo>
                <a:close/>
              </a:path>
            </a:pathLst>
          </a:custGeom>
          <a:solidFill>
            <a:schemeClr val="accent1">
              <a:hueOff val="-176470"/>
              <a:satOff val="-53329"/>
              <a:lumOff val="-11960"/>
            </a:schemeClr>
          </a:solidFill>
        </p:spPr>
        <p:txBody>
          <a:bodyPr lIns="0" tIns="0" rIns="0" bIns="0">
            <a:noAutofit/>
          </a:bodyPr>
          <a:lstStyle/>
          <a:p>
            <a:pPr marL="0" indent="0" algn="ctr">
              <a:spcBef>
                <a:spcPts val="0"/>
              </a:spcBef>
              <a:buSzTx/>
              <a:buNone/>
              <a:defRPr sz="3200">
                <a:solidFill>
                  <a:srgbClr val="FFFFFF"/>
                </a:solidFill>
                <a:latin typeface="Lato Regular"/>
                <a:ea typeface="Lato Regular"/>
                <a:cs typeface="Lato Regular"/>
                <a:sym typeface="Lato Regular"/>
              </a:defRPr>
            </a:pPr>
            <a:endParaRPr/>
          </a:p>
        </p:txBody>
      </p:sp>
      <p:sp>
        <p:nvSpPr>
          <p:cNvPr id="276" name="Rectangle"/>
          <p:cNvSpPr>
            <a:spLocks noGrp="1"/>
          </p:cNvSpPr>
          <p:nvPr>
            <p:ph type="body" sz="quarter" idx="16"/>
          </p:nvPr>
        </p:nvSpPr>
        <p:spPr>
          <a:xfrm rot="16200000">
            <a:off x="23802460" y="12160608"/>
            <a:ext cx="54001" cy="1120063"/>
          </a:xfrm>
          <a:prstGeom prst="rect">
            <a:avLst/>
          </a:prstGeom>
          <a:solidFill>
            <a:schemeClr val="accent1">
              <a:hueOff val="-176470"/>
              <a:satOff val="-53329"/>
              <a:lumOff val="-11960"/>
            </a:schemeClr>
          </a:solidFill>
        </p:spPr>
        <p:txBody>
          <a:bodyPr lIns="0" tIns="0" rIns="0" bIns="0">
            <a:noAutofit/>
          </a:bodyPr>
          <a:lstStyle/>
          <a:p>
            <a:pPr marL="0" indent="0" algn="ctr">
              <a:spcBef>
                <a:spcPts val="0"/>
              </a:spcBef>
              <a:buSzTx/>
              <a:buNone/>
              <a:defRPr sz="3200">
                <a:solidFill>
                  <a:srgbClr val="FFFFFF"/>
                </a:solidFill>
                <a:latin typeface="Lato Regular"/>
                <a:ea typeface="Lato Regular"/>
                <a:cs typeface="Lato Regular"/>
                <a:sym typeface="Lato Regular"/>
              </a:defRPr>
            </a:pPr>
            <a:endParaRPr/>
          </a:p>
        </p:txBody>
      </p:sp>
      <p:sp>
        <p:nvSpPr>
          <p:cNvPr id="277" name="www.domain.com"/>
          <p:cNvSpPr txBox="1">
            <a:spLocks noGrp="1"/>
          </p:cNvSpPr>
          <p:nvPr>
            <p:ph type="body" sz="quarter" idx="17"/>
          </p:nvPr>
        </p:nvSpPr>
        <p:spPr>
          <a:xfrm>
            <a:off x="21286119" y="12505449"/>
            <a:ext cx="1833373" cy="381001"/>
          </a:xfrm>
          <a:prstGeom prst="rect">
            <a:avLst/>
          </a:prstGeom>
        </p:spPr>
        <p:txBody>
          <a:bodyPr wrap="none">
            <a:spAutoFit/>
          </a:bodyPr>
          <a:lstStyle>
            <a:lvl1pPr marL="0" indent="0" algn="r">
              <a:spcBef>
                <a:spcPts val="0"/>
              </a:spcBef>
              <a:buSzTx/>
              <a:buNone/>
              <a:defRPr sz="1800">
                <a:latin typeface="Lato-Light"/>
                <a:ea typeface="Lato-Light"/>
                <a:cs typeface="Lato-Light"/>
                <a:sym typeface="Lato-Light"/>
              </a:defRPr>
            </a:lvl1pPr>
          </a:lstStyle>
          <a:p>
            <a:pPr>
              <a:defRPr>
                <a:latin typeface="Lato Bold"/>
                <a:ea typeface="Lato Bold"/>
                <a:cs typeface="Lato Bold"/>
                <a:sym typeface="Lato Bold"/>
              </a:defRPr>
            </a:pPr>
            <a:r>
              <a:rPr>
                <a:latin typeface="Lato-Light"/>
                <a:ea typeface="Lato-Light"/>
                <a:cs typeface="Lato-Light"/>
                <a:sym typeface="Lato-Light"/>
              </a:rPr>
              <a:t>www.domain.com</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MS 4">
    <p:spTree>
      <p:nvGrpSpPr>
        <p:cNvPr id="1" name=""/>
        <p:cNvGrpSpPr/>
        <p:nvPr/>
      </p:nvGrpSpPr>
      <p:grpSpPr>
        <a:xfrm>
          <a:off x="0" y="0"/>
          <a:ext cx="0" cy="0"/>
          <a:chOff x="0" y="0"/>
          <a:chExt cx="0" cy="0"/>
        </a:xfrm>
      </p:grpSpPr>
      <p:sp>
        <p:nvSpPr>
          <p:cNvPr id="284" name="Slide Number"/>
          <p:cNvSpPr txBox="1">
            <a:spLocks noGrp="1"/>
          </p:cNvSpPr>
          <p:nvPr>
            <p:ph type="sldNum" sz="quarter" idx="2"/>
          </p:nvPr>
        </p:nvSpPr>
        <p:spPr>
          <a:xfrm>
            <a:off x="1232425" y="12416549"/>
            <a:ext cx="501254" cy="558801"/>
          </a:xfrm>
          <a:prstGeom prst="rect">
            <a:avLst/>
          </a:prstGeom>
        </p:spPr>
        <p:txBody>
          <a:bodyPr/>
          <a:lstStyle/>
          <a:p>
            <a:fld id="{86CB4B4D-7CA3-9044-876B-883B54F8677D}" type="slidenum">
              <a:t>‹#›</a:t>
            </a:fld>
            <a:endParaRPr/>
          </a:p>
        </p:txBody>
      </p:sp>
      <p:sp>
        <p:nvSpPr>
          <p:cNvPr id="285" name="®1441"/>
          <p:cNvSpPr txBox="1">
            <a:spLocks noGrp="1"/>
          </p:cNvSpPr>
          <p:nvPr>
            <p:ph type="body" sz="quarter" idx="13"/>
          </p:nvPr>
        </p:nvSpPr>
        <p:spPr>
          <a:xfrm>
            <a:off x="22246353" y="12505449"/>
            <a:ext cx="873139" cy="381001"/>
          </a:xfrm>
          <a:prstGeom prst="rect">
            <a:avLst/>
          </a:prstGeom>
        </p:spPr>
        <p:txBody>
          <a:bodyPr wrap="none">
            <a:spAutoFit/>
          </a:bodyPr>
          <a:lstStyle/>
          <a:p>
            <a:pPr marL="0" indent="0" algn="r">
              <a:spcBef>
                <a:spcPts val="0"/>
              </a:spcBef>
              <a:buSzTx/>
              <a:buNone/>
              <a:defRPr sz="1800">
                <a:latin typeface="Lato Bold"/>
                <a:ea typeface="Lato Bold"/>
                <a:cs typeface="Lato Bold"/>
                <a:sym typeface="Lato Bold"/>
              </a:defRPr>
            </a:pPr>
            <a:r>
              <a:rPr>
                <a:latin typeface="Lato-Light"/>
                <a:ea typeface="Lato-Light"/>
                <a:cs typeface="Lato-Light"/>
                <a:sym typeface="Lato-Light"/>
              </a:rPr>
              <a:t>®1441</a:t>
            </a:r>
            <a:r>
              <a:t> </a:t>
            </a:r>
          </a:p>
        </p:txBody>
      </p:sp>
      <p:sp>
        <p:nvSpPr>
          <p:cNvPr id="286" name="Home">
            <a:hlinkClick r:id="" action="ppaction://noaction"/>
          </p:cNvPr>
          <p:cNvSpPr>
            <a:spLocks noGrp="1"/>
          </p:cNvSpPr>
          <p:nvPr>
            <p:ph type="body" sz="quarter" idx="14"/>
          </p:nvPr>
        </p:nvSpPr>
        <p:spPr>
          <a:xfrm>
            <a:off x="1260802" y="878448"/>
            <a:ext cx="425374" cy="381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11938"/>
                </a:lnTo>
                <a:lnTo>
                  <a:pt x="3392" y="11938"/>
                </a:lnTo>
                <a:lnTo>
                  <a:pt x="3392" y="21600"/>
                </a:lnTo>
                <a:lnTo>
                  <a:pt x="8837" y="21600"/>
                </a:lnTo>
                <a:lnTo>
                  <a:pt x="8837" y="13819"/>
                </a:lnTo>
                <a:lnTo>
                  <a:pt x="12694" y="13819"/>
                </a:lnTo>
                <a:lnTo>
                  <a:pt x="12694" y="21600"/>
                </a:lnTo>
                <a:lnTo>
                  <a:pt x="18160" y="21600"/>
                </a:lnTo>
                <a:lnTo>
                  <a:pt x="18160" y="11938"/>
                </a:lnTo>
                <a:lnTo>
                  <a:pt x="21600" y="11938"/>
                </a:lnTo>
                <a:lnTo>
                  <a:pt x="18160" y="8135"/>
                </a:lnTo>
                <a:lnTo>
                  <a:pt x="18160" y="3553"/>
                </a:lnTo>
                <a:lnTo>
                  <a:pt x="16218" y="3553"/>
                </a:lnTo>
                <a:lnTo>
                  <a:pt x="16218" y="5984"/>
                </a:lnTo>
                <a:lnTo>
                  <a:pt x="10800" y="0"/>
                </a:lnTo>
                <a:close/>
              </a:path>
            </a:pathLst>
          </a:custGeom>
          <a:solidFill>
            <a:srgbClr val="080F0F"/>
          </a:solidFill>
        </p:spPr>
        <p:txBody>
          <a:bodyPr>
            <a:noAutofit/>
          </a:bodyPr>
          <a:lstStyle/>
          <a:p>
            <a:pPr marL="0" indent="0" algn="ctr">
              <a:spcBef>
                <a:spcPts val="0"/>
              </a:spcBef>
              <a:buSzTx/>
              <a:buNone/>
              <a:defRPr sz="3200">
                <a:solidFill>
                  <a:srgbClr val="0A163F"/>
                </a:solidFill>
                <a:latin typeface="Raleway"/>
                <a:ea typeface="Raleway"/>
                <a:cs typeface="Raleway"/>
                <a:sym typeface="Raleway"/>
              </a:defRPr>
            </a:pPr>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MS 5">
    <p:spTree>
      <p:nvGrpSpPr>
        <p:cNvPr id="1" name=""/>
        <p:cNvGrpSpPr/>
        <p:nvPr/>
      </p:nvGrpSpPr>
      <p:grpSpPr>
        <a:xfrm>
          <a:off x="0" y="0"/>
          <a:ext cx="0" cy="0"/>
          <a:chOff x="0" y="0"/>
          <a:chExt cx="0" cy="0"/>
        </a:xfrm>
      </p:grpSpPr>
      <p:sp>
        <p:nvSpPr>
          <p:cNvPr id="293" name="Slide Number"/>
          <p:cNvSpPr txBox="1">
            <a:spLocks noGrp="1"/>
          </p:cNvSpPr>
          <p:nvPr>
            <p:ph type="sldNum" sz="quarter" idx="2"/>
          </p:nvPr>
        </p:nvSpPr>
        <p:spPr>
          <a:xfrm>
            <a:off x="22646614" y="704613"/>
            <a:ext cx="501254" cy="558801"/>
          </a:xfrm>
          <a:prstGeom prst="rect">
            <a:avLst/>
          </a:prstGeom>
        </p:spPr>
        <p:txBody>
          <a:bodyPr/>
          <a:lstStyle/>
          <a:p>
            <a:fld id="{86CB4B4D-7CA3-9044-876B-883B54F8677D}" type="slidenum">
              <a:t>‹#›</a:t>
            </a:fld>
            <a:endParaRPr/>
          </a:p>
        </p:txBody>
      </p:sp>
      <p:sp>
        <p:nvSpPr>
          <p:cNvPr id="294" name="About Us"/>
          <p:cNvSpPr txBox="1">
            <a:spLocks noGrp="1"/>
          </p:cNvSpPr>
          <p:nvPr>
            <p:ph type="body" sz="quarter" idx="13"/>
          </p:nvPr>
        </p:nvSpPr>
        <p:spPr>
          <a:xfrm>
            <a:off x="1260802" y="1249441"/>
            <a:ext cx="1090169" cy="381001"/>
          </a:xfrm>
          <a:prstGeom prst="rect">
            <a:avLst/>
          </a:prstGeom>
          <a:solidFill>
            <a:schemeClr val="accent1">
              <a:hueOff val="-176470"/>
              <a:satOff val="-53329"/>
              <a:lumOff val="-11960"/>
            </a:schemeClr>
          </a:solidFill>
        </p:spPr>
        <p:txBody>
          <a:bodyPr>
            <a:spAutoFit/>
          </a:bodyPr>
          <a:lstStyle>
            <a:lvl1pPr marL="0" indent="0" algn="ctr">
              <a:lnSpc>
                <a:spcPct val="150000"/>
              </a:lnSpc>
              <a:spcBef>
                <a:spcPts val="0"/>
              </a:spcBef>
              <a:buSzTx/>
              <a:buNone/>
              <a:defRPr sz="1800">
                <a:solidFill>
                  <a:schemeClr val="accent6">
                    <a:hueOff val="-400000"/>
                    <a:satOff val="49285"/>
                    <a:lumOff val="5294"/>
                  </a:schemeClr>
                </a:solidFill>
                <a:latin typeface="Lato Bold"/>
                <a:ea typeface="Lato Bold"/>
                <a:cs typeface="Lato Bold"/>
                <a:sym typeface="Lato Bold"/>
              </a:defRPr>
            </a:lvl1pPr>
          </a:lstStyle>
          <a:p>
            <a:r>
              <a:t>About Us</a:t>
            </a:r>
          </a:p>
        </p:txBody>
      </p:sp>
      <p:sp>
        <p:nvSpPr>
          <p:cNvPr id="295" name="Créatif Co."/>
          <p:cNvSpPr txBox="1">
            <a:spLocks noGrp="1"/>
          </p:cNvSpPr>
          <p:nvPr>
            <p:ph type="body" sz="quarter" idx="14"/>
          </p:nvPr>
        </p:nvSpPr>
        <p:spPr>
          <a:xfrm>
            <a:off x="1260802" y="901463"/>
            <a:ext cx="1212152" cy="381001"/>
          </a:xfrm>
          <a:prstGeom prst="rect">
            <a:avLst/>
          </a:prstGeom>
        </p:spPr>
        <p:txBody>
          <a:bodyPr wrap="none">
            <a:spAutoFit/>
          </a:bodyPr>
          <a:lstStyle>
            <a:lvl1pPr marL="0" indent="0">
              <a:lnSpc>
                <a:spcPct val="150000"/>
              </a:lnSpc>
              <a:spcBef>
                <a:spcPts val="0"/>
              </a:spcBef>
              <a:buSzTx/>
              <a:buNone/>
              <a:defRPr sz="1800">
                <a:latin typeface="Lato Bold"/>
                <a:ea typeface="Lato Bold"/>
                <a:cs typeface="Lato Bold"/>
                <a:sym typeface="Lato Bold"/>
              </a:defRPr>
            </a:lvl1pPr>
          </a:lstStyle>
          <a:p>
            <a:r>
              <a:t>Créatif Co.</a:t>
            </a:r>
          </a:p>
        </p:txBody>
      </p:sp>
      <p:sp>
        <p:nvSpPr>
          <p:cNvPr id="296" name="Rectangle"/>
          <p:cNvSpPr>
            <a:spLocks noGrp="1"/>
          </p:cNvSpPr>
          <p:nvPr>
            <p:ph type="body" sz="quarter" idx="15"/>
          </p:nvPr>
        </p:nvSpPr>
        <p:spPr>
          <a:xfrm rot="16200000">
            <a:off x="23802460" y="12160608"/>
            <a:ext cx="54001" cy="1120063"/>
          </a:xfrm>
          <a:prstGeom prst="rect">
            <a:avLst/>
          </a:prstGeom>
          <a:solidFill>
            <a:schemeClr val="accent1">
              <a:hueOff val="-176470"/>
              <a:satOff val="-53329"/>
              <a:lumOff val="-11960"/>
            </a:schemeClr>
          </a:solidFill>
        </p:spPr>
        <p:txBody>
          <a:bodyPr lIns="0" tIns="0" rIns="0" bIns="0">
            <a:noAutofit/>
          </a:bodyPr>
          <a:lstStyle/>
          <a:p>
            <a:pPr marL="0" indent="0" algn="ctr">
              <a:spcBef>
                <a:spcPts val="0"/>
              </a:spcBef>
              <a:buSzTx/>
              <a:buNone/>
              <a:defRPr sz="3200">
                <a:solidFill>
                  <a:srgbClr val="FFFFFF"/>
                </a:solidFill>
                <a:latin typeface="Lato Regular"/>
                <a:ea typeface="Lato Regular"/>
                <a:cs typeface="Lato Regular"/>
                <a:sym typeface="Lato Regular"/>
              </a:defRPr>
            </a:pPr>
            <a:endParaRPr/>
          </a:p>
        </p:txBody>
      </p:sp>
      <p:sp>
        <p:nvSpPr>
          <p:cNvPr id="297" name="www.domain.com"/>
          <p:cNvSpPr txBox="1">
            <a:spLocks noGrp="1"/>
          </p:cNvSpPr>
          <p:nvPr>
            <p:ph type="body" sz="quarter" idx="16"/>
          </p:nvPr>
        </p:nvSpPr>
        <p:spPr>
          <a:xfrm>
            <a:off x="21286119" y="12505449"/>
            <a:ext cx="1833373" cy="381001"/>
          </a:xfrm>
          <a:prstGeom prst="rect">
            <a:avLst/>
          </a:prstGeom>
        </p:spPr>
        <p:txBody>
          <a:bodyPr wrap="none">
            <a:spAutoFit/>
          </a:bodyPr>
          <a:lstStyle>
            <a:lvl1pPr marL="0" indent="0" algn="r">
              <a:spcBef>
                <a:spcPts val="0"/>
              </a:spcBef>
              <a:buSzTx/>
              <a:buNone/>
              <a:defRPr sz="1800">
                <a:latin typeface="Lato-Light"/>
                <a:ea typeface="Lato-Light"/>
                <a:cs typeface="Lato-Light"/>
                <a:sym typeface="Lato-Light"/>
              </a:defRPr>
            </a:lvl1pPr>
          </a:lstStyle>
          <a:p>
            <a:pPr>
              <a:defRPr>
                <a:latin typeface="Lato Bold"/>
                <a:ea typeface="Lato Bold"/>
                <a:cs typeface="Lato Bold"/>
                <a:sym typeface="Lato Bold"/>
              </a:defRPr>
            </a:pPr>
            <a:r>
              <a:rPr>
                <a:latin typeface="Lato-Light"/>
                <a:ea typeface="Lato-Light"/>
                <a:cs typeface="Lato-Light"/>
                <a:sym typeface="Lato-Light"/>
              </a:rPr>
              <a:t>www.domain.com</a:t>
            </a: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MS 6">
    <p:spTree>
      <p:nvGrpSpPr>
        <p:cNvPr id="1" name=""/>
        <p:cNvGrpSpPr/>
        <p:nvPr/>
      </p:nvGrpSpPr>
      <p:grpSpPr>
        <a:xfrm>
          <a:off x="0" y="0"/>
          <a:ext cx="0" cy="0"/>
          <a:chOff x="0" y="0"/>
          <a:chExt cx="0" cy="0"/>
        </a:xfrm>
      </p:grpSpPr>
      <p:sp>
        <p:nvSpPr>
          <p:cNvPr id="304" name="Slide Number"/>
          <p:cNvSpPr txBox="1">
            <a:spLocks noGrp="1"/>
          </p:cNvSpPr>
          <p:nvPr>
            <p:ph type="sldNum" sz="quarter" idx="2"/>
          </p:nvPr>
        </p:nvSpPr>
        <p:spPr>
          <a:xfrm>
            <a:off x="1260802" y="12416549"/>
            <a:ext cx="501254" cy="558801"/>
          </a:xfrm>
          <a:prstGeom prst="rect">
            <a:avLst/>
          </a:prstGeom>
        </p:spPr>
        <p:txBody>
          <a:bodyPr/>
          <a:lstStyle/>
          <a:p>
            <a:fld id="{86CB4B4D-7CA3-9044-876B-883B54F8677D}" type="slidenum">
              <a:t>‹#›</a:t>
            </a:fld>
            <a:endParaRPr/>
          </a:p>
        </p:txBody>
      </p:sp>
      <p:sp>
        <p:nvSpPr>
          <p:cNvPr id="305" name="CONTACT">
            <a:hlinkClick r:id="" action="ppaction://noaction"/>
          </p:cNvPr>
          <p:cNvSpPr txBox="1">
            <a:spLocks noGrp="1"/>
          </p:cNvSpPr>
          <p:nvPr>
            <p:ph type="body" sz="quarter" idx="13"/>
          </p:nvPr>
        </p:nvSpPr>
        <p:spPr>
          <a:xfrm>
            <a:off x="21918477" y="976391"/>
            <a:ext cx="1201015" cy="292101"/>
          </a:xfrm>
          <a:prstGeom prst="rect">
            <a:avLst/>
          </a:prstGeom>
        </p:spPr>
        <p:txBody>
          <a:bodyPr>
            <a:spAutoFit/>
          </a:bodyPr>
          <a:lstStyle>
            <a:lvl1pPr marL="0" indent="0" algn="ctr">
              <a:lnSpc>
                <a:spcPct val="90000"/>
              </a:lnSpc>
              <a:spcBef>
                <a:spcPts val="0"/>
              </a:spcBef>
              <a:buSzTx/>
              <a:buNone/>
              <a:defRPr sz="1200" spc="300">
                <a:latin typeface="Lato Bold"/>
                <a:ea typeface="Lato Bold"/>
                <a:cs typeface="Lato Bold"/>
                <a:sym typeface="Lato Bold"/>
              </a:defRPr>
            </a:lvl1pPr>
          </a:lstStyle>
          <a:p>
            <a:r>
              <a:t>CONTACT</a:t>
            </a:r>
          </a:p>
        </p:txBody>
      </p:sp>
      <p:sp>
        <p:nvSpPr>
          <p:cNvPr id="306" name="SERVICE">
            <a:hlinkClick r:id="" action="ppaction://noaction"/>
          </p:cNvPr>
          <p:cNvSpPr txBox="1">
            <a:spLocks noGrp="1"/>
          </p:cNvSpPr>
          <p:nvPr>
            <p:ph type="body" sz="quarter" idx="14"/>
          </p:nvPr>
        </p:nvSpPr>
        <p:spPr>
          <a:xfrm>
            <a:off x="20394014" y="976391"/>
            <a:ext cx="1201014" cy="292101"/>
          </a:xfrm>
          <a:prstGeom prst="rect">
            <a:avLst/>
          </a:prstGeom>
        </p:spPr>
        <p:txBody>
          <a:bodyPr>
            <a:spAutoFit/>
          </a:bodyPr>
          <a:lstStyle>
            <a:lvl1pPr marL="0" indent="0" algn="ctr">
              <a:lnSpc>
                <a:spcPct val="90000"/>
              </a:lnSpc>
              <a:spcBef>
                <a:spcPts val="0"/>
              </a:spcBef>
              <a:buSzTx/>
              <a:buNone/>
              <a:defRPr sz="1200" spc="300">
                <a:latin typeface="Lato Bold"/>
                <a:ea typeface="Lato Bold"/>
                <a:cs typeface="Lato Bold"/>
                <a:sym typeface="Lato Bold"/>
              </a:defRPr>
            </a:lvl1pPr>
          </a:lstStyle>
          <a:p>
            <a:r>
              <a:t>SERVICE</a:t>
            </a:r>
          </a:p>
        </p:txBody>
      </p:sp>
      <p:sp>
        <p:nvSpPr>
          <p:cNvPr id="307" name="TEAM">
            <a:hlinkClick r:id="" action="ppaction://noaction"/>
          </p:cNvPr>
          <p:cNvSpPr txBox="1">
            <a:spLocks noGrp="1"/>
          </p:cNvSpPr>
          <p:nvPr>
            <p:ph type="body" sz="quarter" idx="15"/>
          </p:nvPr>
        </p:nvSpPr>
        <p:spPr>
          <a:xfrm>
            <a:off x="18869548" y="976391"/>
            <a:ext cx="1201015" cy="292101"/>
          </a:xfrm>
          <a:prstGeom prst="rect">
            <a:avLst/>
          </a:prstGeom>
        </p:spPr>
        <p:txBody>
          <a:bodyPr>
            <a:spAutoFit/>
          </a:bodyPr>
          <a:lstStyle>
            <a:lvl1pPr marL="0" indent="0" algn="ctr">
              <a:lnSpc>
                <a:spcPct val="90000"/>
              </a:lnSpc>
              <a:spcBef>
                <a:spcPts val="0"/>
              </a:spcBef>
              <a:buSzTx/>
              <a:buNone/>
              <a:defRPr sz="1200" spc="300">
                <a:latin typeface="Lato Bold"/>
                <a:ea typeface="Lato Bold"/>
                <a:cs typeface="Lato Bold"/>
                <a:sym typeface="Lato Bold"/>
              </a:defRPr>
            </a:lvl1pPr>
          </a:lstStyle>
          <a:p>
            <a:r>
              <a:t>TEAM</a:t>
            </a:r>
          </a:p>
        </p:txBody>
      </p:sp>
      <p:sp>
        <p:nvSpPr>
          <p:cNvPr id="308" name="ABOUT US">
            <a:hlinkClick r:id="rId2" action="ppaction://hlinksldjump"/>
          </p:cNvPr>
          <p:cNvSpPr txBox="1">
            <a:spLocks noGrp="1"/>
          </p:cNvSpPr>
          <p:nvPr>
            <p:ph type="body" sz="quarter" idx="16"/>
          </p:nvPr>
        </p:nvSpPr>
        <p:spPr>
          <a:xfrm>
            <a:off x="17411613" y="976391"/>
            <a:ext cx="1201014" cy="292101"/>
          </a:xfrm>
          <a:prstGeom prst="rect">
            <a:avLst/>
          </a:prstGeom>
        </p:spPr>
        <p:txBody>
          <a:bodyPr>
            <a:spAutoFit/>
          </a:bodyPr>
          <a:lstStyle>
            <a:lvl1pPr marL="0" indent="0" algn="ctr">
              <a:lnSpc>
                <a:spcPct val="90000"/>
              </a:lnSpc>
              <a:spcBef>
                <a:spcPts val="0"/>
              </a:spcBef>
              <a:buSzTx/>
              <a:buNone/>
              <a:defRPr sz="1200" spc="300">
                <a:latin typeface="Lato Bold"/>
                <a:ea typeface="Lato Bold"/>
                <a:cs typeface="Lato Bold"/>
                <a:sym typeface="Lato Bold"/>
              </a:defRPr>
            </a:lvl1pPr>
          </a:lstStyle>
          <a:p>
            <a:r>
              <a:t>ABOUT US</a:t>
            </a:r>
          </a:p>
        </p:txBody>
      </p:sp>
      <p:sp>
        <p:nvSpPr>
          <p:cNvPr id="309" name="Créatif Co."/>
          <p:cNvSpPr txBox="1">
            <a:spLocks noGrp="1"/>
          </p:cNvSpPr>
          <p:nvPr>
            <p:ph type="body" sz="quarter" idx="17"/>
          </p:nvPr>
        </p:nvSpPr>
        <p:spPr>
          <a:xfrm>
            <a:off x="1260802" y="901463"/>
            <a:ext cx="1212152" cy="381001"/>
          </a:xfrm>
          <a:prstGeom prst="rect">
            <a:avLst/>
          </a:prstGeom>
        </p:spPr>
        <p:txBody>
          <a:bodyPr wrap="none">
            <a:spAutoFit/>
          </a:bodyPr>
          <a:lstStyle>
            <a:lvl1pPr marL="0" indent="0">
              <a:lnSpc>
                <a:spcPct val="150000"/>
              </a:lnSpc>
              <a:spcBef>
                <a:spcPts val="0"/>
              </a:spcBef>
              <a:buSzTx/>
              <a:buNone/>
              <a:defRPr sz="1800">
                <a:latin typeface="Lato Bold"/>
                <a:ea typeface="Lato Bold"/>
                <a:cs typeface="Lato Bold"/>
                <a:sym typeface="Lato Bold"/>
              </a:defRPr>
            </a:lvl1pPr>
          </a:lstStyle>
          <a:p>
            <a:r>
              <a:t>Créatif Co.</a:t>
            </a:r>
          </a:p>
        </p:txBody>
      </p:sp>
      <p:sp>
        <p:nvSpPr>
          <p:cNvPr id="310" name="Rectangle"/>
          <p:cNvSpPr>
            <a:spLocks noGrp="1"/>
          </p:cNvSpPr>
          <p:nvPr>
            <p:ph type="body" sz="quarter" idx="18"/>
          </p:nvPr>
        </p:nvSpPr>
        <p:spPr>
          <a:xfrm rot="16200000">
            <a:off x="23802460" y="12160608"/>
            <a:ext cx="54001" cy="1120063"/>
          </a:xfrm>
          <a:prstGeom prst="rect">
            <a:avLst/>
          </a:prstGeom>
          <a:solidFill>
            <a:schemeClr val="accent1">
              <a:hueOff val="-176470"/>
              <a:satOff val="-53329"/>
              <a:lumOff val="-11960"/>
            </a:schemeClr>
          </a:solidFill>
        </p:spPr>
        <p:txBody>
          <a:bodyPr lIns="0" tIns="0" rIns="0" bIns="0">
            <a:noAutofit/>
          </a:bodyPr>
          <a:lstStyle/>
          <a:p>
            <a:pPr marL="0" indent="0" algn="ctr">
              <a:spcBef>
                <a:spcPts val="0"/>
              </a:spcBef>
              <a:buSzTx/>
              <a:buNone/>
              <a:defRPr sz="3200">
                <a:solidFill>
                  <a:srgbClr val="FFFFFF"/>
                </a:solidFill>
                <a:latin typeface="Lato Regular"/>
                <a:ea typeface="Lato Regular"/>
                <a:cs typeface="Lato Regular"/>
                <a:sym typeface="Lato Regular"/>
              </a:defRPr>
            </a:pPr>
            <a:endParaRPr/>
          </a:p>
        </p:txBody>
      </p:sp>
      <p:sp>
        <p:nvSpPr>
          <p:cNvPr id="311" name="www.domain.com"/>
          <p:cNvSpPr txBox="1">
            <a:spLocks noGrp="1"/>
          </p:cNvSpPr>
          <p:nvPr>
            <p:ph type="body" sz="quarter" idx="19"/>
          </p:nvPr>
        </p:nvSpPr>
        <p:spPr>
          <a:xfrm>
            <a:off x="21286119" y="12505449"/>
            <a:ext cx="1833373" cy="381001"/>
          </a:xfrm>
          <a:prstGeom prst="rect">
            <a:avLst/>
          </a:prstGeom>
        </p:spPr>
        <p:txBody>
          <a:bodyPr wrap="none">
            <a:spAutoFit/>
          </a:bodyPr>
          <a:lstStyle>
            <a:lvl1pPr marL="0" indent="0" algn="r">
              <a:spcBef>
                <a:spcPts val="0"/>
              </a:spcBef>
              <a:buSzTx/>
              <a:buNone/>
              <a:defRPr sz="1800">
                <a:latin typeface="Lato-Light"/>
                <a:ea typeface="Lato-Light"/>
                <a:cs typeface="Lato-Light"/>
                <a:sym typeface="Lato-Light"/>
              </a:defRPr>
            </a:lvl1pPr>
          </a:lstStyle>
          <a:p>
            <a:pPr>
              <a:defRPr>
                <a:latin typeface="Lato Bold"/>
                <a:ea typeface="Lato Bold"/>
                <a:cs typeface="Lato Bold"/>
                <a:sym typeface="Lato Bold"/>
              </a:defRPr>
            </a:pPr>
            <a:r>
              <a:rPr>
                <a:latin typeface="Lato-Light"/>
                <a:ea typeface="Lato-Light"/>
                <a:cs typeface="Lato-Light"/>
                <a:sym typeface="Lato-Light"/>
              </a:rPr>
              <a:t>www.domain.com</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MS 7">
    <p:spTree>
      <p:nvGrpSpPr>
        <p:cNvPr id="1" name=""/>
        <p:cNvGrpSpPr/>
        <p:nvPr/>
      </p:nvGrpSpPr>
      <p:grpSpPr>
        <a:xfrm>
          <a:off x="0" y="0"/>
          <a:ext cx="0" cy="0"/>
          <a:chOff x="0" y="0"/>
          <a:chExt cx="0" cy="0"/>
        </a:xfrm>
      </p:grpSpPr>
      <p:sp>
        <p:nvSpPr>
          <p:cNvPr id="318" name="Slide Number"/>
          <p:cNvSpPr txBox="1">
            <a:spLocks noGrp="1"/>
          </p:cNvSpPr>
          <p:nvPr>
            <p:ph type="sldNum" sz="quarter" idx="2"/>
          </p:nvPr>
        </p:nvSpPr>
        <p:spPr>
          <a:xfrm>
            <a:off x="1232425" y="12416549"/>
            <a:ext cx="501254" cy="558801"/>
          </a:xfrm>
          <a:prstGeom prst="rect">
            <a:avLst/>
          </a:prstGeom>
        </p:spPr>
        <p:txBody>
          <a:bodyPr/>
          <a:lstStyle/>
          <a:p>
            <a:fld id="{86CB4B4D-7CA3-9044-876B-883B54F8677D}" type="slidenum">
              <a:t>‹#›</a:t>
            </a:fld>
            <a:endParaRPr/>
          </a:p>
        </p:txBody>
      </p:sp>
      <p:sp>
        <p:nvSpPr>
          <p:cNvPr id="319" name="Créatif Co."/>
          <p:cNvSpPr txBox="1">
            <a:spLocks noGrp="1"/>
          </p:cNvSpPr>
          <p:nvPr>
            <p:ph type="body" sz="quarter" idx="13"/>
          </p:nvPr>
        </p:nvSpPr>
        <p:spPr>
          <a:xfrm>
            <a:off x="21942429" y="12505449"/>
            <a:ext cx="1177063" cy="381001"/>
          </a:xfrm>
          <a:prstGeom prst="rect">
            <a:avLst/>
          </a:prstGeom>
        </p:spPr>
        <p:txBody>
          <a:bodyPr wrap="none">
            <a:spAutoFit/>
          </a:bodyPr>
          <a:lstStyle>
            <a:lvl1pPr marL="0" indent="0" algn="r">
              <a:spcBef>
                <a:spcPts val="0"/>
              </a:spcBef>
              <a:buSzTx/>
              <a:buNone/>
              <a:defRPr sz="1800">
                <a:latin typeface="Lato-Light"/>
                <a:ea typeface="Lato-Light"/>
                <a:cs typeface="Lato-Light"/>
                <a:sym typeface="Lato-Light"/>
              </a:defRPr>
            </a:lvl1pPr>
          </a:lstStyle>
          <a:p>
            <a:pPr>
              <a:defRPr>
                <a:latin typeface="Lato Bold"/>
                <a:ea typeface="Lato Bold"/>
                <a:cs typeface="Lato Bold"/>
                <a:sym typeface="Lato Bold"/>
              </a:defRPr>
            </a:pPr>
            <a:r>
              <a:rPr>
                <a:latin typeface="Lato-Light"/>
                <a:ea typeface="Lato-Light"/>
                <a:cs typeface="Lato-Light"/>
                <a:sym typeface="Lato-Light"/>
              </a:rPr>
              <a:t>Créatif Co.</a:t>
            </a:r>
          </a:p>
        </p:txBody>
      </p:sp>
      <p:sp>
        <p:nvSpPr>
          <p:cNvPr id="320" name="Home">
            <a:hlinkClick r:id="" action="ppaction://noaction"/>
          </p:cNvPr>
          <p:cNvSpPr>
            <a:spLocks noGrp="1"/>
          </p:cNvSpPr>
          <p:nvPr>
            <p:ph type="body" sz="quarter" idx="14"/>
          </p:nvPr>
        </p:nvSpPr>
        <p:spPr>
          <a:xfrm>
            <a:off x="1260802" y="832170"/>
            <a:ext cx="322038" cy="28844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11938"/>
                </a:lnTo>
                <a:lnTo>
                  <a:pt x="3392" y="11938"/>
                </a:lnTo>
                <a:lnTo>
                  <a:pt x="3392" y="21600"/>
                </a:lnTo>
                <a:lnTo>
                  <a:pt x="8837" y="21600"/>
                </a:lnTo>
                <a:lnTo>
                  <a:pt x="8837" y="13819"/>
                </a:lnTo>
                <a:lnTo>
                  <a:pt x="12694" y="13819"/>
                </a:lnTo>
                <a:lnTo>
                  <a:pt x="12694" y="21600"/>
                </a:lnTo>
                <a:lnTo>
                  <a:pt x="18160" y="21600"/>
                </a:lnTo>
                <a:lnTo>
                  <a:pt x="18160" y="11938"/>
                </a:lnTo>
                <a:lnTo>
                  <a:pt x="21600" y="11938"/>
                </a:lnTo>
                <a:lnTo>
                  <a:pt x="18160" y="8135"/>
                </a:lnTo>
                <a:lnTo>
                  <a:pt x="18160" y="3553"/>
                </a:lnTo>
                <a:lnTo>
                  <a:pt x="16218" y="3553"/>
                </a:lnTo>
                <a:lnTo>
                  <a:pt x="16218" y="5984"/>
                </a:lnTo>
                <a:lnTo>
                  <a:pt x="10800" y="0"/>
                </a:lnTo>
                <a:close/>
              </a:path>
            </a:pathLst>
          </a:custGeom>
          <a:solidFill>
            <a:srgbClr val="080F0F"/>
          </a:solidFill>
        </p:spPr>
        <p:txBody>
          <a:bodyPr>
            <a:noAutofit/>
          </a:bodyPr>
          <a:lstStyle/>
          <a:p>
            <a:pPr marL="0" indent="0" algn="ctr">
              <a:spcBef>
                <a:spcPts val="0"/>
              </a:spcBef>
              <a:buSzTx/>
              <a:buNone/>
              <a:defRPr sz="3200">
                <a:solidFill>
                  <a:srgbClr val="0A163F"/>
                </a:solidFill>
                <a:latin typeface="Raleway"/>
                <a:ea typeface="Raleway"/>
                <a:cs typeface="Raleway"/>
                <a:sym typeface="Raleway"/>
              </a:defRPr>
            </a:pPr>
            <a:endParaRPr/>
          </a:p>
        </p:txBody>
      </p:sp>
      <p:sp>
        <p:nvSpPr>
          <p:cNvPr id="321" name="®1441"/>
          <p:cNvSpPr txBox="1">
            <a:spLocks noGrp="1"/>
          </p:cNvSpPr>
          <p:nvPr>
            <p:ph type="body" sz="quarter" idx="15"/>
          </p:nvPr>
        </p:nvSpPr>
        <p:spPr>
          <a:xfrm>
            <a:off x="22246353" y="785891"/>
            <a:ext cx="873139" cy="381001"/>
          </a:xfrm>
          <a:prstGeom prst="rect">
            <a:avLst/>
          </a:prstGeom>
        </p:spPr>
        <p:txBody>
          <a:bodyPr wrap="none">
            <a:spAutoFit/>
          </a:bodyPr>
          <a:lstStyle/>
          <a:p>
            <a:pPr marL="0" indent="0" algn="r">
              <a:spcBef>
                <a:spcPts val="0"/>
              </a:spcBef>
              <a:buSzTx/>
              <a:buNone/>
              <a:defRPr sz="1800">
                <a:latin typeface="Lato Bold"/>
                <a:ea typeface="Lato Bold"/>
                <a:cs typeface="Lato Bold"/>
                <a:sym typeface="Lato Bold"/>
              </a:defRPr>
            </a:pPr>
            <a:r>
              <a:rPr>
                <a:latin typeface="Lato-Light"/>
                <a:ea typeface="Lato-Light"/>
                <a:cs typeface="Lato-Light"/>
                <a:sym typeface="Lato-Light"/>
              </a:rPr>
              <a:t>®1441</a:t>
            </a:r>
            <a:r>
              <a:t> </a:t>
            </a:r>
          </a:p>
        </p:txBody>
      </p:sp>
      <p:sp>
        <p:nvSpPr>
          <p:cNvPr id="322" name="About Us"/>
          <p:cNvSpPr txBox="1">
            <a:spLocks noGrp="1"/>
          </p:cNvSpPr>
          <p:nvPr>
            <p:ph type="body" sz="quarter" idx="16"/>
          </p:nvPr>
        </p:nvSpPr>
        <p:spPr>
          <a:xfrm>
            <a:off x="14379161" y="785891"/>
            <a:ext cx="1701127" cy="381001"/>
          </a:xfrm>
          <a:prstGeom prst="rect">
            <a:avLst/>
          </a:prstGeom>
        </p:spPr>
        <p:txBody>
          <a:bodyPr wrap="none">
            <a:spAutoFit/>
          </a:bodyPr>
          <a:lstStyle>
            <a:lvl1pPr marL="0" indent="0">
              <a:lnSpc>
                <a:spcPct val="150000"/>
              </a:lnSpc>
              <a:spcBef>
                <a:spcPts val="0"/>
              </a:spcBef>
              <a:buSzTx/>
              <a:buNone/>
              <a:defRPr sz="1800" cap="all" spc="450">
                <a:latin typeface="Lato Bold"/>
                <a:ea typeface="Lato Bold"/>
                <a:cs typeface="Lato Bold"/>
                <a:sym typeface="Lato Bold"/>
              </a:defRPr>
            </a:lvl1pPr>
          </a:lstStyle>
          <a:p>
            <a:r>
              <a:t>About Us</a:t>
            </a: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379774" y="12775090"/>
            <a:ext cx="501254" cy="558801"/>
          </a:xfrm>
          <a:prstGeom prst="rect">
            <a:avLst/>
          </a:prstGeom>
          <a:ln w="12700">
            <a:miter lim="400000"/>
          </a:ln>
        </p:spPr>
        <p:txBody>
          <a:bodyPr wrap="none" lIns="50800" tIns="50800" rIns="50800" bIns="50800">
            <a:spAutoFit/>
          </a:bodyPr>
          <a:lstStyle>
            <a:lvl1pPr algn="ctr">
              <a:lnSpc>
                <a:spcPct val="100000"/>
              </a:lnSpc>
              <a:defRPr sz="2600">
                <a:solidFill>
                  <a:srgbClr val="000000"/>
                </a:solidFill>
                <a:latin typeface="+mn-lt"/>
                <a:ea typeface="+mn-ea"/>
                <a:cs typeface="+mn-cs"/>
                <a:sym typeface="Open Sans ExtraBold"/>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64"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5" r:id="rId12"/>
  </p:sldLayoutIdLst>
  <p:transition spd="med"/>
  <p:txStyles>
    <p:titleStyle>
      <a:lvl1pPr marL="0" marR="0" indent="0" algn="l" defTabSz="825500" rtl="0" latinLnBrk="0">
        <a:lnSpc>
          <a:spcPct val="100000"/>
        </a:lnSpc>
        <a:spcBef>
          <a:spcPts val="5900"/>
        </a:spcBef>
        <a:spcAft>
          <a:spcPts val="0"/>
        </a:spcAft>
        <a:buClrTx/>
        <a:buSzTx/>
        <a:buFontTx/>
        <a:buNone/>
        <a:tabLst/>
        <a:defRPr sz="4200" b="0" i="0" u="none" strike="noStrike" cap="none" spc="0" baseline="0">
          <a:solidFill>
            <a:schemeClr val="accent1">
              <a:hueOff val="-176470"/>
              <a:satOff val="-53329"/>
              <a:lumOff val="-11960"/>
            </a:schemeClr>
          </a:solidFill>
          <a:uFillTx/>
          <a:latin typeface="Oswald Regular"/>
          <a:ea typeface="Oswald Regular"/>
          <a:cs typeface="Oswald Regular"/>
          <a:sym typeface="Oswald Regular"/>
        </a:defRPr>
      </a:lvl1pPr>
      <a:lvl2pPr marL="0" marR="0" indent="0" algn="l" defTabSz="825500" rtl="0" latinLnBrk="0">
        <a:lnSpc>
          <a:spcPct val="100000"/>
        </a:lnSpc>
        <a:spcBef>
          <a:spcPts val="5900"/>
        </a:spcBef>
        <a:spcAft>
          <a:spcPts val="0"/>
        </a:spcAft>
        <a:buClrTx/>
        <a:buSzTx/>
        <a:buFontTx/>
        <a:buNone/>
        <a:tabLst/>
        <a:defRPr sz="4200" b="0" i="0" u="none" strike="noStrike" cap="none" spc="0" baseline="0">
          <a:solidFill>
            <a:schemeClr val="accent1">
              <a:hueOff val="-176470"/>
              <a:satOff val="-53329"/>
              <a:lumOff val="-11960"/>
            </a:schemeClr>
          </a:solidFill>
          <a:uFillTx/>
          <a:latin typeface="Oswald Regular"/>
          <a:ea typeface="Oswald Regular"/>
          <a:cs typeface="Oswald Regular"/>
          <a:sym typeface="Oswald Regular"/>
        </a:defRPr>
      </a:lvl2pPr>
      <a:lvl3pPr marL="0" marR="0" indent="0" algn="l" defTabSz="825500" rtl="0" latinLnBrk="0">
        <a:lnSpc>
          <a:spcPct val="100000"/>
        </a:lnSpc>
        <a:spcBef>
          <a:spcPts val="5900"/>
        </a:spcBef>
        <a:spcAft>
          <a:spcPts val="0"/>
        </a:spcAft>
        <a:buClrTx/>
        <a:buSzTx/>
        <a:buFontTx/>
        <a:buNone/>
        <a:tabLst/>
        <a:defRPr sz="4200" b="0" i="0" u="none" strike="noStrike" cap="none" spc="0" baseline="0">
          <a:solidFill>
            <a:schemeClr val="accent1">
              <a:hueOff val="-176470"/>
              <a:satOff val="-53329"/>
              <a:lumOff val="-11960"/>
            </a:schemeClr>
          </a:solidFill>
          <a:uFillTx/>
          <a:latin typeface="Oswald Regular"/>
          <a:ea typeface="Oswald Regular"/>
          <a:cs typeface="Oswald Regular"/>
          <a:sym typeface="Oswald Regular"/>
        </a:defRPr>
      </a:lvl3pPr>
      <a:lvl4pPr marL="0" marR="0" indent="0" algn="l" defTabSz="825500" rtl="0" latinLnBrk="0">
        <a:lnSpc>
          <a:spcPct val="100000"/>
        </a:lnSpc>
        <a:spcBef>
          <a:spcPts val="5900"/>
        </a:spcBef>
        <a:spcAft>
          <a:spcPts val="0"/>
        </a:spcAft>
        <a:buClrTx/>
        <a:buSzTx/>
        <a:buFontTx/>
        <a:buNone/>
        <a:tabLst/>
        <a:defRPr sz="4200" b="0" i="0" u="none" strike="noStrike" cap="none" spc="0" baseline="0">
          <a:solidFill>
            <a:schemeClr val="accent1">
              <a:hueOff val="-176470"/>
              <a:satOff val="-53329"/>
              <a:lumOff val="-11960"/>
            </a:schemeClr>
          </a:solidFill>
          <a:uFillTx/>
          <a:latin typeface="Oswald Regular"/>
          <a:ea typeface="Oswald Regular"/>
          <a:cs typeface="Oswald Regular"/>
          <a:sym typeface="Oswald Regular"/>
        </a:defRPr>
      </a:lvl4pPr>
      <a:lvl5pPr marL="0" marR="0" indent="0" algn="l" defTabSz="825500" rtl="0" latinLnBrk="0">
        <a:lnSpc>
          <a:spcPct val="100000"/>
        </a:lnSpc>
        <a:spcBef>
          <a:spcPts val="5900"/>
        </a:spcBef>
        <a:spcAft>
          <a:spcPts val="0"/>
        </a:spcAft>
        <a:buClrTx/>
        <a:buSzTx/>
        <a:buFontTx/>
        <a:buNone/>
        <a:tabLst/>
        <a:defRPr sz="4200" b="0" i="0" u="none" strike="noStrike" cap="none" spc="0" baseline="0">
          <a:solidFill>
            <a:schemeClr val="accent1">
              <a:hueOff val="-176470"/>
              <a:satOff val="-53329"/>
              <a:lumOff val="-11960"/>
            </a:schemeClr>
          </a:solidFill>
          <a:uFillTx/>
          <a:latin typeface="Oswald Regular"/>
          <a:ea typeface="Oswald Regular"/>
          <a:cs typeface="Oswald Regular"/>
          <a:sym typeface="Oswald Regular"/>
        </a:defRPr>
      </a:lvl5pPr>
      <a:lvl6pPr marL="0" marR="0" indent="0" algn="l" defTabSz="825500" rtl="0" latinLnBrk="0">
        <a:lnSpc>
          <a:spcPct val="100000"/>
        </a:lnSpc>
        <a:spcBef>
          <a:spcPts val="5900"/>
        </a:spcBef>
        <a:spcAft>
          <a:spcPts val="0"/>
        </a:spcAft>
        <a:buClrTx/>
        <a:buSzTx/>
        <a:buFontTx/>
        <a:buNone/>
        <a:tabLst/>
        <a:defRPr sz="4200" b="0" i="0" u="none" strike="noStrike" cap="none" spc="0" baseline="0">
          <a:solidFill>
            <a:schemeClr val="accent1">
              <a:hueOff val="-176470"/>
              <a:satOff val="-53329"/>
              <a:lumOff val="-11960"/>
            </a:schemeClr>
          </a:solidFill>
          <a:uFillTx/>
          <a:latin typeface="Oswald Regular"/>
          <a:ea typeface="Oswald Regular"/>
          <a:cs typeface="Oswald Regular"/>
          <a:sym typeface="Oswald Regular"/>
        </a:defRPr>
      </a:lvl6pPr>
      <a:lvl7pPr marL="0" marR="0" indent="0" algn="l" defTabSz="825500" rtl="0" latinLnBrk="0">
        <a:lnSpc>
          <a:spcPct val="100000"/>
        </a:lnSpc>
        <a:spcBef>
          <a:spcPts val="5900"/>
        </a:spcBef>
        <a:spcAft>
          <a:spcPts val="0"/>
        </a:spcAft>
        <a:buClrTx/>
        <a:buSzTx/>
        <a:buFontTx/>
        <a:buNone/>
        <a:tabLst/>
        <a:defRPr sz="4200" b="0" i="0" u="none" strike="noStrike" cap="none" spc="0" baseline="0">
          <a:solidFill>
            <a:schemeClr val="accent1">
              <a:hueOff val="-176470"/>
              <a:satOff val="-53329"/>
              <a:lumOff val="-11960"/>
            </a:schemeClr>
          </a:solidFill>
          <a:uFillTx/>
          <a:latin typeface="Oswald Regular"/>
          <a:ea typeface="Oswald Regular"/>
          <a:cs typeface="Oswald Regular"/>
          <a:sym typeface="Oswald Regular"/>
        </a:defRPr>
      </a:lvl7pPr>
      <a:lvl8pPr marL="0" marR="0" indent="0" algn="l" defTabSz="825500" rtl="0" latinLnBrk="0">
        <a:lnSpc>
          <a:spcPct val="100000"/>
        </a:lnSpc>
        <a:spcBef>
          <a:spcPts val="5900"/>
        </a:spcBef>
        <a:spcAft>
          <a:spcPts val="0"/>
        </a:spcAft>
        <a:buClrTx/>
        <a:buSzTx/>
        <a:buFontTx/>
        <a:buNone/>
        <a:tabLst/>
        <a:defRPr sz="4200" b="0" i="0" u="none" strike="noStrike" cap="none" spc="0" baseline="0">
          <a:solidFill>
            <a:schemeClr val="accent1">
              <a:hueOff val="-176470"/>
              <a:satOff val="-53329"/>
              <a:lumOff val="-11960"/>
            </a:schemeClr>
          </a:solidFill>
          <a:uFillTx/>
          <a:latin typeface="Oswald Regular"/>
          <a:ea typeface="Oswald Regular"/>
          <a:cs typeface="Oswald Regular"/>
          <a:sym typeface="Oswald Regular"/>
        </a:defRPr>
      </a:lvl8pPr>
      <a:lvl9pPr marL="0" marR="0" indent="0" algn="l" defTabSz="825500" rtl="0" latinLnBrk="0">
        <a:lnSpc>
          <a:spcPct val="100000"/>
        </a:lnSpc>
        <a:spcBef>
          <a:spcPts val="5900"/>
        </a:spcBef>
        <a:spcAft>
          <a:spcPts val="0"/>
        </a:spcAft>
        <a:buClrTx/>
        <a:buSzTx/>
        <a:buFontTx/>
        <a:buNone/>
        <a:tabLst/>
        <a:defRPr sz="4200" b="0" i="0" u="none" strike="noStrike" cap="none" spc="0" baseline="0">
          <a:solidFill>
            <a:schemeClr val="accent1">
              <a:hueOff val="-176470"/>
              <a:satOff val="-53329"/>
              <a:lumOff val="-11960"/>
            </a:schemeClr>
          </a:solidFill>
          <a:uFillTx/>
          <a:latin typeface="Oswald Regular"/>
          <a:ea typeface="Oswald Regular"/>
          <a:cs typeface="Oswald Regular"/>
          <a:sym typeface="Oswald Regular"/>
        </a:defRPr>
      </a:lvl9pPr>
    </p:titleStyle>
    <p:bodyStyle>
      <a:lvl1pPr marL="555625" marR="0" indent="-555625" algn="l" defTabSz="825500" rtl="0" latinLnBrk="0">
        <a:lnSpc>
          <a:spcPct val="100000"/>
        </a:lnSpc>
        <a:spcBef>
          <a:spcPts val="5900"/>
        </a:spcBef>
        <a:spcAft>
          <a:spcPts val="0"/>
        </a:spcAft>
        <a:buClrTx/>
        <a:buSzPct val="125000"/>
        <a:buFontTx/>
        <a:buChar char="•"/>
        <a:tabLst/>
        <a:defRPr sz="4200" b="0" i="0" u="none" strike="noStrike" cap="none" spc="0" baseline="0">
          <a:solidFill>
            <a:schemeClr val="accent1">
              <a:hueOff val="-176470"/>
              <a:satOff val="-53329"/>
              <a:lumOff val="-11960"/>
            </a:schemeClr>
          </a:solidFill>
          <a:uFillTx/>
          <a:latin typeface="Oswald Regular"/>
          <a:ea typeface="Oswald Regular"/>
          <a:cs typeface="Oswald Regular"/>
          <a:sym typeface="Oswald Regular"/>
        </a:defRPr>
      </a:lvl1pPr>
      <a:lvl2pPr marL="1190625" marR="0" indent="-555625" algn="l" defTabSz="825500" rtl="0" latinLnBrk="0">
        <a:lnSpc>
          <a:spcPct val="100000"/>
        </a:lnSpc>
        <a:spcBef>
          <a:spcPts val="5900"/>
        </a:spcBef>
        <a:spcAft>
          <a:spcPts val="0"/>
        </a:spcAft>
        <a:buClrTx/>
        <a:buSzPct val="125000"/>
        <a:buFontTx/>
        <a:buChar char="•"/>
        <a:tabLst/>
        <a:defRPr sz="4200" b="0" i="0" u="none" strike="noStrike" cap="none" spc="0" baseline="0">
          <a:solidFill>
            <a:schemeClr val="accent1">
              <a:hueOff val="-176470"/>
              <a:satOff val="-53329"/>
              <a:lumOff val="-11960"/>
            </a:schemeClr>
          </a:solidFill>
          <a:uFillTx/>
          <a:latin typeface="Oswald Regular"/>
          <a:ea typeface="Oswald Regular"/>
          <a:cs typeface="Oswald Regular"/>
          <a:sym typeface="Oswald Regular"/>
        </a:defRPr>
      </a:lvl2pPr>
      <a:lvl3pPr marL="1825625" marR="0" indent="-555625" algn="l" defTabSz="825500" rtl="0" latinLnBrk="0">
        <a:lnSpc>
          <a:spcPct val="100000"/>
        </a:lnSpc>
        <a:spcBef>
          <a:spcPts val="5900"/>
        </a:spcBef>
        <a:spcAft>
          <a:spcPts val="0"/>
        </a:spcAft>
        <a:buClrTx/>
        <a:buSzPct val="125000"/>
        <a:buFontTx/>
        <a:buChar char="•"/>
        <a:tabLst/>
        <a:defRPr sz="4200" b="0" i="0" u="none" strike="noStrike" cap="none" spc="0" baseline="0">
          <a:solidFill>
            <a:schemeClr val="accent1">
              <a:hueOff val="-176470"/>
              <a:satOff val="-53329"/>
              <a:lumOff val="-11960"/>
            </a:schemeClr>
          </a:solidFill>
          <a:uFillTx/>
          <a:latin typeface="Oswald Regular"/>
          <a:ea typeface="Oswald Regular"/>
          <a:cs typeface="Oswald Regular"/>
          <a:sym typeface="Oswald Regular"/>
        </a:defRPr>
      </a:lvl3pPr>
      <a:lvl4pPr marL="2460625" marR="0" indent="-555625" algn="l" defTabSz="825500" rtl="0" latinLnBrk="0">
        <a:lnSpc>
          <a:spcPct val="100000"/>
        </a:lnSpc>
        <a:spcBef>
          <a:spcPts val="5900"/>
        </a:spcBef>
        <a:spcAft>
          <a:spcPts val="0"/>
        </a:spcAft>
        <a:buClrTx/>
        <a:buSzPct val="125000"/>
        <a:buFontTx/>
        <a:buChar char="•"/>
        <a:tabLst/>
        <a:defRPr sz="4200" b="0" i="0" u="none" strike="noStrike" cap="none" spc="0" baseline="0">
          <a:solidFill>
            <a:schemeClr val="accent1">
              <a:hueOff val="-176470"/>
              <a:satOff val="-53329"/>
              <a:lumOff val="-11960"/>
            </a:schemeClr>
          </a:solidFill>
          <a:uFillTx/>
          <a:latin typeface="Oswald Regular"/>
          <a:ea typeface="Oswald Regular"/>
          <a:cs typeface="Oswald Regular"/>
          <a:sym typeface="Oswald Regular"/>
        </a:defRPr>
      </a:lvl4pPr>
      <a:lvl5pPr marL="3095625" marR="0" indent="-555625" algn="l" defTabSz="825500" rtl="0" latinLnBrk="0">
        <a:lnSpc>
          <a:spcPct val="100000"/>
        </a:lnSpc>
        <a:spcBef>
          <a:spcPts val="5900"/>
        </a:spcBef>
        <a:spcAft>
          <a:spcPts val="0"/>
        </a:spcAft>
        <a:buClrTx/>
        <a:buSzPct val="125000"/>
        <a:buFontTx/>
        <a:buChar char="•"/>
        <a:tabLst/>
        <a:defRPr sz="4200" b="0" i="0" u="none" strike="noStrike" cap="none" spc="0" baseline="0">
          <a:solidFill>
            <a:schemeClr val="accent1">
              <a:hueOff val="-176470"/>
              <a:satOff val="-53329"/>
              <a:lumOff val="-11960"/>
            </a:schemeClr>
          </a:solidFill>
          <a:uFillTx/>
          <a:latin typeface="Oswald Regular"/>
          <a:ea typeface="Oswald Regular"/>
          <a:cs typeface="Oswald Regular"/>
          <a:sym typeface="Oswald Regular"/>
        </a:defRPr>
      </a:lvl5pPr>
      <a:lvl6pPr marL="3730625" marR="0" indent="-555625" algn="l" defTabSz="825500" rtl="0" latinLnBrk="0">
        <a:lnSpc>
          <a:spcPct val="100000"/>
        </a:lnSpc>
        <a:spcBef>
          <a:spcPts val="5900"/>
        </a:spcBef>
        <a:spcAft>
          <a:spcPts val="0"/>
        </a:spcAft>
        <a:buClrTx/>
        <a:buSzPct val="125000"/>
        <a:buFontTx/>
        <a:buChar char="•"/>
        <a:tabLst/>
        <a:defRPr sz="4200" b="0" i="0" u="none" strike="noStrike" cap="none" spc="0" baseline="0">
          <a:solidFill>
            <a:schemeClr val="accent1">
              <a:hueOff val="-176470"/>
              <a:satOff val="-53329"/>
              <a:lumOff val="-11960"/>
            </a:schemeClr>
          </a:solidFill>
          <a:uFillTx/>
          <a:latin typeface="Oswald Regular"/>
          <a:ea typeface="Oswald Regular"/>
          <a:cs typeface="Oswald Regular"/>
          <a:sym typeface="Oswald Regular"/>
        </a:defRPr>
      </a:lvl6pPr>
      <a:lvl7pPr marL="4365625" marR="0" indent="-555625" algn="l" defTabSz="825500" rtl="0" latinLnBrk="0">
        <a:lnSpc>
          <a:spcPct val="100000"/>
        </a:lnSpc>
        <a:spcBef>
          <a:spcPts val="5900"/>
        </a:spcBef>
        <a:spcAft>
          <a:spcPts val="0"/>
        </a:spcAft>
        <a:buClrTx/>
        <a:buSzPct val="125000"/>
        <a:buFontTx/>
        <a:buChar char="•"/>
        <a:tabLst/>
        <a:defRPr sz="4200" b="0" i="0" u="none" strike="noStrike" cap="none" spc="0" baseline="0">
          <a:solidFill>
            <a:schemeClr val="accent1">
              <a:hueOff val="-176470"/>
              <a:satOff val="-53329"/>
              <a:lumOff val="-11960"/>
            </a:schemeClr>
          </a:solidFill>
          <a:uFillTx/>
          <a:latin typeface="Oswald Regular"/>
          <a:ea typeface="Oswald Regular"/>
          <a:cs typeface="Oswald Regular"/>
          <a:sym typeface="Oswald Regular"/>
        </a:defRPr>
      </a:lvl7pPr>
      <a:lvl8pPr marL="5000625" marR="0" indent="-555625" algn="l" defTabSz="825500" rtl="0" latinLnBrk="0">
        <a:lnSpc>
          <a:spcPct val="100000"/>
        </a:lnSpc>
        <a:spcBef>
          <a:spcPts val="5900"/>
        </a:spcBef>
        <a:spcAft>
          <a:spcPts val="0"/>
        </a:spcAft>
        <a:buClrTx/>
        <a:buSzPct val="125000"/>
        <a:buFontTx/>
        <a:buChar char="•"/>
        <a:tabLst/>
        <a:defRPr sz="4200" b="0" i="0" u="none" strike="noStrike" cap="none" spc="0" baseline="0">
          <a:solidFill>
            <a:schemeClr val="accent1">
              <a:hueOff val="-176470"/>
              <a:satOff val="-53329"/>
              <a:lumOff val="-11960"/>
            </a:schemeClr>
          </a:solidFill>
          <a:uFillTx/>
          <a:latin typeface="Oswald Regular"/>
          <a:ea typeface="Oswald Regular"/>
          <a:cs typeface="Oswald Regular"/>
          <a:sym typeface="Oswald Regular"/>
        </a:defRPr>
      </a:lvl8pPr>
      <a:lvl9pPr marL="5635625" marR="0" indent="-555625" algn="l" defTabSz="825500" rtl="0" latinLnBrk="0">
        <a:lnSpc>
          <a:spcPct val="100000"/>
        </a:lnSpc>
        <a:spcBef>
          <a:spcPts val="5900"/>
        </a:spcBef>
        <a:spcAft>
          <a:spcPts val="0"/>
        </a:spcAft>
        <a:buClrTx/>
        <a:buSzPct val="125000"/>
        <a:buFontTx/>
        <a:buChar char="•"/>
        <a:tabLst/>
        <a:defRPr sz="4200" b="0" i="0" u="none" strike="noStrike" cap="none" spc="0" baseline="0">
          <a:solidFill>
            <a:schemeClr val="accent1">
              <a:hueOff val="-176470"/>
              <a:satOff val="-53329"/>
              <a:lumOff val="-11960"/>
            </a:schemeClr>
          </a:solidFill>
          <a:uFillTx/>
          <a:latin typeface="Oswald Regular"/>
          <a:ea typeface="Oswald Regular"/>
          <a:cs typeface="Oswald Regular"/>
          <a:sym typeface="Oswald Regular"/>
        </a:defRPr>
      </a:lvl9pPr>
    </p:bodyStyle>
    <p:otherStyle>
      <a:lvl1pPr marL="0" marR="0" indent="0" algn="ctr" defTabSz="825500" rtl="0" latinLnBrk="0">
        <a:lnSpc>
          <a:spcPct val="100000"/>
        </a:lnSpc>
        <a:spcBef>
          <a:spcPts val="0"/>
        </a:spcBef>
        <a:spcAft>
          <a:spcPts val="0"/>
        </a:spcAft>
        <a:buClrTx/>
        <a:buSzTx/>
        <a:buFontTx/>
        <a:buNone/>
        <a:tabLst/>
        <a:defRPr sz="2600" b="0" i="0" u="none" strike="noStrike" cap="none" spc="0" baseline="0">
          <a:solidFill>
            <a:schemeClr val="tx1"/>
          </a:solidFill>
          <a:uFillTx/>
          <a:latin typeface="+mn-lt"/>
          <a:ea typeface="+mn-ea"/>
          <a:cs typeface="+mn-cs"/>
          <a:sym typeface="Open Sans ExtraBold"/>
        </a:defRPr>
      </a:lvl1pPr>
      <a:lvl2pPr marL="0" marR="0" indent="228600" algn="ctr" defTabSz="825500" rtl="0" latinLnBrk="0">
        <a:lnSpc>
          <a:spcPct val="100000"/>
        </a:lnSpc>
        <a:spcBef>
          <a:spcPts val="0"/>
        </a:spcBef>
        <a:spcAft>
          <a:spcPts val="0"/>
        </a:spcAft>
        <a:buClrTx/>
        <a:buSzTx/>
        <a:buFontTx/>
        <a:buNone/>
        <a:tabLst/>
        <a:defRPr sz="2600" b="0" i="0" u="none" strike="noStrike" cap="none" spc="0" baseline="0">
          <a:solidFill>
            <a:schemeClr val="tx1"/>
          </a:solidFill>
          <a:uFillTx/>
          <a:latin typeface="+mn-lt"/>
          <a:ea typeface="+mn-ea"/>
          <a:cs typeface="+mn-cs"/>
          <a:sym typeface="Open Sans ExtraBold"/>
        </a:defRPr>
      </a:lvl2pPr>
      <a:lvl3pPr marL="0" marR="0" indent="457200" algn="ctr" defTabSz="825500" rtl="0" latinLnBrk="0">
        <a:lnSpc>
          <a:spcPct val="100000"/>
        </a:lnSpc>
        <a:spcBef>
          <a:spcPts val="0"/>
        </a:spcBef>
        <a:spcAft>
          <a:spcPts val="0"/>
        </a:spcAft>
        <a:buClrTx/>
        <a:buSzTx/>
        <a:buFontTx/>
        <a:buNone/>
        <a:tabLst/>
        <a:defRPr sz="2600" b="0" i="0" u="none" strike="noStrike" cap="none" spc="0" baseline="0">
          <a:solidFill>
            <a:schemeClr val="tx1"/>
          </a:solidFill>
          <a:uFillTx/>
          <a:latin typeface="+mn-lt"/>
          <a:ea typeface="+mn-ea"/>
          <a:cs typeface="+mn-cs"/>
          <a:sym typeface="Open Sans ExtraBold"/>
        </a:defRPr>
      </a:lvl3pPr>
      <a:lvl4pPr marL="0" marR="0" indent="685800" algn="ctr" defTabSz="825500" rtl="0" latinLnBrk="0">
        <a:lnSpc>
          <a:spcPct val="100000"/>
        </a:lnSpc>
        <a:spcBef>
          <a:spcPts val="0"/>
        </a:spcBef>
        <a:spcAft>
          <a:spcPts val="0"/>
        </a:spcAft>
        <a:buClrTx/>
        <a:buSzTx/>
        <a:buFontTx/>
        <a:buNone/>
        <a:tabLst/>
        <a:defRPr sz="2600" b="0" i="0" u="none" strike="noStrike" cap="none" spc="0" baseline="0">
          <a:solidFill>
            <a:schemeClr val="tx1"/>
          </a:solidFill>
          <a:uFillTx/>
          <a:latin typeface="+mn-lt"/>
          <a:ea typeface="+mn-ea"/>
          <a:cs typeface="+mn-cs"/>
          <a:sym typeface="Open Sans ExtraBold"/>
        </a:defRPr>
      </a:lvl4pPr>
      <a:lvl5pPr marL="0" marR="0" indent="914400" algn="ctr" defTabSz="825500" rtl="0" latinLnBrk="0">
        <a:lnSpc>
          <a:spcPct val="100000"/>
        </a:lnSpc>
        <a:spcBef>
          <a:spcPts val="0"/>
        </a:spcBef>
        <a:spcAft>
          <a:spcPts val="0"/>
        </a:spcAft>
        <a:buClrTx/>
        <a:buSzTx/>
        <a:buFontTx/>
        <a:buNone/>
        <a:tabLst/>
        <a:defRPr sz="2600" b="0" i="0" u="none" strike="noStrike" cap="none" spc="0" baseline="0">
          <a:solidFill>
            <a:schemeClr val="tx1"/>
          </a:solidFill>
          <a:uFillTx/>
          <a:latin typeface="+mn-lt"/>
          <a:ea typeface="+mn-ea"/>
          <a:cs typeface="+mn-cs"/>
          <a:sym typeface="Open Sans ExtraBold"/>
        </a:defRPr>
      </a:lvl5pPr>
      <a:lvl6pPr marL="0" marR="0" indent="1143000" algn="ctr" defTabSz="825500" rtl="0" latinLnBrk="0">
        <a:lnSpc>
          <a:spcPct val="100000"/>
        </a:lnSpc>
        <a:spcBef>
          <a:spcPts val="0"/>
        </a:spcBef>
        <a:spcAft>
          <a:spcPts val="0"/>
        </a:spcAft>
        <a:buClrTx/>
        <a:buSzTx/>
        <a:buFontTx/>
        <a:buNone/>
        <a:tabLst/>
        <a:defRPr sz="2600" b="0" i="0" u="none" strike="noStrike" cap="none" spc="0" baseline="0">
          <a:solidFill>
            <a:schemeClr val="tx1"/>
          </a:solidFill>
          <a:uFillTx/>
          <a:latin typeface="+mn-lt"/>
          <a:ea typeface="+mn-ea"/>
          <a:cs typeface="+mn-cs"/>
          <a:sym typeface="Open Sans ExtraBold"/>
        </a:defRPr>
      </a:lvl6pPr>
      <a:lvl7pPr marL="0" marR="0" indent="1371600" algn="ctr" defTabSz="825500" rtl="0" latinLnBrk="0">
        <a:lnSpc>
          <a:spcPct val="100000"/>
        </a:lnSpc>
        <a:spcBef>
          <a:spcPts val="0"/>
        </a:spcBef>
        <a:spcAft>
          <a:spcPts val="0"/>
        </a:spcAft>
        <a:buClrTx/>
        <a:buSzTx/>
        <a:buFontTx/>
        <a:buNone/>
        <a:tabLst/>
        <a:defRPr sz="2600" b="0" i="0" u="none" strike="noStrike" cap="none" spc="0" baseline="0">
          <a:solidFill>
            <a:schemeClr val="tx1"/>
          </a:solidFill>
          <a:uFillTx/>
          <a:latin typeface="+mn-lt"/>
          <a:ea typeface="+mn-ea"/>
          <a:cs typeface="+mn-cs"/>
          <a:sym typeface="Open Sans ExtraBold"/>
        </a:defRPr>
      </a:lvl7pPr>
      <a:lvl8pPr marL="0" marR="0" indent="1600200" algn="ctr" defTabSz="825500" rtl="0" latinLnBrk="0">
        <a:lnSpc>
          <a:spcPct val="100000"/>
        </a:lnSpc>
        <a:spcBef>
          <a:spcPts val="0"/>
        </a:spcBef>
        <a:spcAft>
          <a:spcPts val="0"/>
        </a:spcAft>
        <a:buClrTx/>
        <a:buSzTx/>
        <a:buFontTx/>
        <a:buNone/>
        <a:tabLst/>
        <a:defRPr sz="2600" b="0" i="0" u="none" strike="noStrike" cap="none" spc="0" baseline="0">
          <a:solidFill>
            <a:schemeClr val="tx1"/>
          </a:solidFill>
          <a:uFillTx/>
          <a:latin typeface="+mn-lt"/>
          <a:ea typeface="+mn-ea"/>
          <a:cs typeface="+mn-cs"/>
          <a:sym typeface="Open Sans ExtraBold"/>
        </a:defRPr>
      </a:lvl8pPr>
      <a:lvl9pPr marL="0" marR="0" indent="1828800" algn="ctr" defTabSz="825500" rtl="0" latinLnBrk="0">
        <a:lnSpc>
          <a:spcPct val="100000"/>
        </a:lnSpc>
        <a:spcBef>
          <a:spcPts val="0"/>
        </a:spcBef>
        <a:spcAft>
          <a:spcPts val="0"/>
        </a:spcAft>
        <a:buClrTx/>
        <a:buSzTx/>
        <a:buFontTx/>
        <a:buNone/>
        <a:tabLst/>
        <a:defRPr sz="2600" b="0" i="0" u="none" strike="noStrike" cap="none" spc="0" baseline="0">
          <a:solidFill>
            <a:schemeClr val="tx1"/>
          </a:solidFill>
          <a:uFillTx/>
          <a:latin typeface="+mn-lt"/>
          <a:ea typeface="+mn-ea"/>
          <a:cs typeface="+mn-cs"/>
          <a:sym typeface="Open Sans ExtraBold"/>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366184"/>
            <a:ext cx="10972800" cy="1524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2133601"/>
            <a:ext cx="10972800" cy="603461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8475134"/>
            <a:ext cx="2844800" cy="486833"/>
          </a:xfrm>
          <a:prstGeom prst="rect">
            <a:avLst/>
          </a:prstGeom>
        </p:spPr>
        <p:txBody>
          <a:bodyPr vert="horz" lIns="91440" tIns="45720" rIns="91440" bIns="45720" rtlCol="0" anchor="ctr"/>
          <a:lstStyle>
            <a:lvl1pPr algn="l">
              <a:defRPr sz="1600">
                <a:solidFill>
                  <a:schemeClr val="tx1">
                    <a:tint val="75000"/>
                  </a:schemeClr>
                </a:solidFill>
              </a:defRPr>
            </a:lvl1pPr>
          </a:lstStyle>
          <a:p>
            <a:fld id="{1D8BD707-D9CF-40AE-B4C6-C98DA3205C09}" type="datetimeFigureOut">
              <a:rPr lang="en-US" smtClean="0"/>
              <a:pPr/>
              <a:t>6/17/2024</a:t>
            </a:fld>
            <a:endParaRPr lang="en-US"/>
          </a:p>
        </p:txBody>
      </p:sp>
      <p:sp>
        <p:nvSpPr>
          <p:cNvPr id="5" name="Footer Placeholder 4"/>
          <p:cNvSpPr>
            <a:spLocks noGrp="1"/>
          </p:cNvSpPr>
          <p:nvPr>
            <p:ph type="ftr" sz="quarter" idx="3"/>
          </p:nvPr>
        </p:nvSpPr>
        <p:spPr>
          <a:xfrm>
            <a:off x="4165600" y="8475134"/>
            <a:ext cx="3860800"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8475134"/>
            <a:ext cx="2844800" cy="486833"/>
          </a:xfrm>
          <a:prstGeom prst="rect">
            <a:avLst/>
          </a:prstGeom>
        </p:spPr>
        <p:txBody>
          <a:bodyPr vert="horz" lIns="91440" tIns="45720" rIns="91440" bIns="45720" rtlCol="0" anchor="ctr"/>
          <a:lstStyle>
            <a:lvl1pPr algn="r">
              <a:defRPr sz="1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16486729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4.sv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19.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4.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keepingcurrentmatters.com/" TargetMode="External"/><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10.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hueOff val="-400000"/>
            <a:satOff val="49285"/>
            <a:lumOff val="5294"/>
          </a:schemeClr>
        </a:solidFill>
        <a:effectLst/>
      </p:bgPr>
    </p:bg>
    <p:spTree>
      <p:nvGrpSpPr>
        <p:cNvPr id="1" name=""/>
        <p:cNvGrpSpPr/>
        <p:nvPr/>
      </p:nvGrpSpPr>
      <p:grpSpPr>
        <a:xfrm>
          <a:off x="0" y="0"/>
          <a:ext cx="0" cy="0"/>
          <a:chOff x="0" y="0"/>
          <a:chExt cx="0" cy="0"/>
        </a:xfrm>
      </p:grpSpPr>
      <p:sp>
        <p:nvSpPr>
          <p:cNvPr id="357" name="This Is About Our Story."/>
          <p:cNvSpPr txBox="1"/>
          <p:nvPr/>
        </p:nvSpPr>
        <p:spPr>
          <a:xfrm>
            <a:off x="1260802" y="2937246"/>
            <a:ext cx="13696482" cy="34204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nSpc>
                <a:spcPct val="80000"/>
              </a:lnSpc>
              <a:defRPr sz="6800" cap="all" spc="-204">
                <a:solidFill>
                  <a:schemeClr val="accent1"/>
                </a:solidFill>
                <a:latin typeface="+mn-lt"/>
                <a:ea typeface="+mn-ea"/>
                <a:cs typeface="+mn-cs"/>
                <a:sym typeface="Open Sans ExtraBold"/>
              </a:defRPr>
            </a:lvl1pPr>
          </a:lstStyle>
          <a:p>
            <a:r>
              <a:rPr lang="en-US" sz="8800" b="1" dirty="0">
                <a:latin typeface="Poppins" pitchFamily="2" charset="77"/>
                <a:cs typeface="Poppins" pitchFamily="2" charset="77"/>
              </a:rPr>
              <a:t>professional </a:t>
            </a:r>
          </a:p>
          <a:p>
            <a:r>
              <a:rPr lang="en-US" sz="8800" b="1" dirty="0">
                <a:latin typeface="Poppins" pitchFamily="2" charset="77"/>
                <a:cs typeface="Poppins" pitchFamily="2" charset="77"/>
              </a:rPr>
              <a:t>equity assessment report Template</a:t>
            </a:r>
            <a:endParaRPr sz="8800" b="1" dirty="0">
              <a:latin typeface="Poppins" pitchFamily="2" charset="77"/>
              <a:cs typeface="Poppins" pitchFamily="2" charset="77"/>
            </a:endParaRPr>
          </a:p>
        </p:txBody>
      </p:sp>
      <p:sp>
        <p:nvSpPr>
          <p:cNvPr id="358" name="Slide Number"/>
          <p:cNvSpPr txBox="1">
            <a:spLocks noGrp="1"/>
          </p:cNvSpPr>
          <p:nvPr>
            <p:ph type="sldNum" sz="quarter" idx="2"/>
          </p:nvPr>
        </p:nvSpPr>
        <p:spPr>
          <a:xfrm>
            <a:off x="1106913" y="12416549"/>
            <a:ext cx="307778" cy="5588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a:t>
            </a:fld>
            <a:endParaRPr dirty="0"/>
          </a:p>
        </p:txBody>
      </p:sp>
      <p:sp>
        <p:nvSpPr>
          <p:cNvPr id="362" name="Lorem ipsum dolor sit amet, consectetur adipiscing elit, sed do eiusmod tempor incididunt ut labore et dolore magna aliqua. Neque egestas congue quisque egestas. Urna molestie at elementum eu facilisis. Neque sodales ut etiam sit. Nascetur ridiculus mus mauris vitae ultricies leo integer malesuada nunc. Tristique risus nec feugiat in. Dolor morbi non arcu risus quis. ntum odio eu feugiat pretium nibh. Sed elementum nunc mi ipsum faucibus vitae. Ornare aenean euismod elementum nisi quis eleifend quam adipiscing vitae. Sem fringilla ut morbi tincidunt. Ultricies mi quis hendrerit dolor magna eget est.  Sit amet nisl suscipit adipiscing bibendum est ultricies integer quis. Ut eu sem integer vitae justo eget magna fermentum. Adipiscing diam donec adipiscing tristique risus nec feugiat in. Lacus suspendisse faucibus interdum posuere lorem. Malesuada fames ac turpis egestas maecenas pharetra convallis. Vitae nunc sed velit dignissim sodales ut eu sem integer. Ut tortor pretium viverra suspendisse."/>
          <p:cNvSpPr txBox="1"/>
          <p:nvPr/>
        </p:nvSpPr>
        <p:spPr>
          <a:xfrm>
            <a:off x="1260802" y="7467600"/>
            <a:ext cx="10655333" cy="38373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numCol="2" spcCol="527748" anchor="ctr"/>
          <a:lstStyle/>
          <a:p>
            <a:endParaRPr dirty="0"/>
          </a:p>
        </p:txBody>
      </p:sp>
      <p:sp>
        <p:nvSpPr>
          <p:cNvPr id="366" name="Rectangle"/>
          <p:cNvSpPr/>
          <p:nvPr/>
        </p:nvSpPr>
        <p:spPr>
          <a:xfrm rot="16200000">
            <a:off x="23802460" y="12160608"/>
            <a:ext cx="54001" cy="1120063"/>
          </a:xfrm>
          <a:prstGeom prst="rect">
            <a:avLst/>
          </a:prstGeom>
          <a:solidFill>
            <a:schemeClr val="accent1">
              <a:hueOff val="-176470"/>
              <a:satOff val="-53329"/>
              <a:lumOff val="-11960"/>
            </a:schemeClr>
          </a:solidFill>
          <a:ln w="12700">
            <a:miter lim="400000"/>
          </a:ln>
        </p:spPr>
        <p:txBody>
          <a:bodyPr lIns="0" tIns="0" rIns="0" bIns="0" anchor="ctr"/>
          <a:lstStyle/>
          <a:p>
            <a:pPr algn="ctr">
              <a:lnSpc>
                <a:spcPct val="100000"/>
              </a:lnSpc>
              <a:defRPr sz="3200">
                <a:solidFill>
                  <a:srgbClr val="FFFFFF"/>
                </a:solidFill>
              </a:defRPr>
            </a:pPr>
            <a:endParaRPr/>
          </a:p>
        </p:txBody>
      </p:sp>
      <p:sp>
        <p:nvSpPr>
          <p:cNvPr id="367" name="www.domain.com"/>
          <p:cNvSpPr txBox="1"/>
          <p:nvPr/>
        </p:nvSpPr>
        <p:spPr>
          <a:xfrm>
            <a:off x="20721400" y="12506154"/>
            <a:ext cx="2398092" cy="379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r">
              <a:lnSpc>
                <a:spcPct val="100000"/>
              </a:lnSpc>
              <a:defRPr>
                <a:solidFill>
                  <a:schemeClr val="accent1">
                    <a:hueOff val="-176470"/>
                    <a:satOff val="-53329"/>
                    <a:lumOff val="-11960"/>
                  </a:schemeClr>
                </a:solidFill>
                <a:latin typeface="Lato-Light"/>
                <a:ea typeface="Lato-Light"/>
                <a:cs typeface="Lato-Light"/>
                <a:sym typeface="Lato-Light"/>
              </a:defRPr>
            </a:lvl1pPr>
          </a:lstStyle>
          <a:p>
            <a:pPr>
              <a:defRPr>
                <a:latin typeface="Lato Bold"/>
                <a:ea typeface="Lato Bold"/>
                <a:cs typeface="Lato Bold"/>
                <a:sym typeface="Lato Bold"/>
              </a:defRPr>
            </a:pPr>
            <a:r>
              <a:rPr lang="en-US" dirty="0">
                <a:latin typeface="Arial" panose="020B0604020202020204" pitchFamily="34" charset="0"/>
                <a:cs typeface="Arial" panose="020B0604020202020204" pitchFamily="34" charset="0"/>
              </a:rPr>
              <a:t>YOUR WEBSITE URL</a:t>
            </a:r>
            <a:endParaRPr dirty="0">
              <a:latin typeface="Arial" panose="020B0604020202020204" pitchFamily="34" charset="0"/>
              <a:cs typeface="Arial" panose="020B0604020202020204" pitchFamily="34" charset="0"/>
              <a:sym typeface="Lato-Light"/>
            </a:endParaRPr>
          </a:p>
        </p:txBody>
      </p:sp>
      <p:sp>
        <p:nvSpPr>
          <p:cNvPr id="4" name="TextBox 3">
            <a:extLst>
              <a:ext uri="{FF2B5EF4-FFF2-40B4-BE49-F238E27FC236}">
                <a16:creationId xmlns:a16="http://schemas.microsoft.com/office/drawing/2014/main" id="{6F4CFDF4-8AAA-BF4E-8DB8-867331D4992E}"/>
              </a:ext>
            </a:extLst>
          </p:cNvPr>
          <p:cNvSpPr txBox="1"/>
          <p:nvPr/>
        </p:nvSpPr>
        <p:spPr>
          <a:xfrm>
            <a:off x="1260802" y="6286792"/>
            <a:ext cx="11855123" cy="56887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br>
              <a:rPr lang="en-US" b="1" dirty="0"/>
            </a:br>
            <a:r>
              <a:rPr lang="en-US" sz="2800" dirty="0">
                <a:latin typeface="Poppins" pitchFamily="2" charset="77"/>
                <a:ea typeface="Open Sans" panose="020B0606030504020204" pitchFamily="34" charset="0"/>
                <a:cs typeface="Poppins" pitchFamily="2" charset="77"/>
              </a:rPr>
              <a:t>Thanks for downloading the Professional Equity Assessment Report Template. In this file, you will find an editable PowerPoint presentation that you can present to your clients. </a:t>
            </a:r>
          </a:p>
          <a:p>
            <a:endParaRPr lang="en-US" sz="2800" dirty="0">
              <a:latin typeface="Poppins" pitchFamily="2" charset="77"/>
              <a:ea typeface="Open Sans" panose="020B0606030504020204" pitchFamily="34" charset="0"/>
              <a:cs typeface="Poppins" pitchFamily="2" charset="77"/>
            </a:endParaRPr>
          </a:p>
          <a:p>
            <a:r>
              <a:rPr lang="en-US" sz="2800" dirty="0">
                <a:latin typeface="Poppins" pitchFamily="2" charset="77"/>
                <a:ea typeface="Open Sans" panose="020B0606030504020204" pitchFamily="34" charset="0"/>
                <a:cs typeface="Poppins" pitchFamily="2" charset="77"/>
              </a:rPr>
              <a:t>Throughout the document, you will find many different areas you can personalize it to your brand. Swap out logos, images and input the seller’s name and address for a customizable PEAR presentation. </a:t>
            </a:r>
          </a:p>
        </p:txBody>
      </p:sp>
      <p:pic>
        <p:nvPicPr>
          <p:cNvPr id="16" name="Picture 15" descr="A close up of a sign&#10;&#10;Description automatically generated">
            <a:extLst>
              <a:ext uri="{FF2B5EF4-FFF2-40B4-BE49-F238E27FC236}">
                <a16:creationId xmlns:a16="http://schemas.microsoft.com/office/drawing/2014/main" id="{AB56CAB4-E915-E345-B974-0C129E421D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6913" y="838676"/>
            <a:ext cx="5384800" cy="723900"/>
          </a:xfrm>
          <a:prstGeom prst="rect">
            <a:avLst/>
          </a:prstGeom>
        </p:spPr>
      </p:pic>
      <p:sp>
        <p:nvSpPr>
          <p:cNvPr id="18" name="TextBox 17">
            <a:extLst>
              <a:ext uri="{FF2B5EF4-FFF2-40B4-BE49-F238E27FC236}">
                <a16:creationId xmlns:a16="http://schemas.microsoft.com/office/drawing/2014/main" id="{BB4146F3-C69A-BB49-8E19-548FD74B11EF}"/>
              </a:ext>
            </a:extLst>
          </p:cNvPr>
          <p:cNvSpPr txBox="1"/>
          <p:nvPr/>
        </p:nvSpPr>
        <p:spPr>
          <a:xfrm>
            <a:off x="14563179" y="2149762"/>
            <a:ext cx="8953385" cy="89203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br>
              <a:rPr lang="en-US" b="1" dirty="0"/>
            </a:br>
            <a:r>
              <a:rPr lang="en-US" sz="2800" dirty="0">
                <a:latin typeface="Poppins" pitchFamily="2" charset="77"/>
                <a:ea typeface="Open Sans" panose="020B0606030504020204" pitchFamily="34" charset="0"/>
                <a:cs typeface="Poppins" pitchFamily="2" charset="77"/>
              </a:rPr>
              <a:t>You will also find that there are some duplicates of certain slides. This is on-purpose and allows the presentation to be used in a number of different settings: </a:t>
            </a:r>
          </a:p>
          <a:p>
            <a:endParaRPr lang="en-US" sz="2800" dirty="0">
              <a:latin typeface="Poppins" pitchFamily="2" charset="77"/>
              <a:ea typeface="Open Sans" panose="020B0606030504020204" pitchFamily="34" charset="0"/>
              <a:cs typeface="Poppins" pitchFamily="2" charset="77"/>
            </a:endParaRPr>
          </a:p>
          <a:p>
            <a:pPr marL="457200" indent="-457200">
              <a:buFont typeface="Arial" panose="020B0604020202020204" pitchFamily="34" charset="0"/>
              <a:buChar char="•"/>
            </a:pPr>
            <a:r>
              <a:rPr lang="en-US" sz="2800" dirty="0">
                <a:latin typeface="Poppins" pitchFamily="2" charset="77"/>
                <a:ea typeface="Open Sans" panose="020B0606030504020204" pitchFamily="34" charset="0"/>
                <a:cs typeface="Poppins" pitchFamily="2" charset="77"/>
              </a:rPr>
              <a:t>In-person</a:t>
            </a:r>
          </a:p>
          <a:p>
            <a:pPr marL="457200" indent="-457200">
              <a:buFont typeface="Arial" panose="020B0604020202020204" pitchFamily="34" charset="0"/>
              <a:buChar char="•"/>
            </a:pPr>
            <a:r>
              <a:rPr lang="en-US" sz="2800" dirty="0">
                <a:latin typeface="Poppins" pitchFamily="2" charset="77"/>
                <a:ea typeface="Open Sans" panose="020B0606030504020204" pitchFamily="34" charset="0"/>
                <a:cs typeface="Poppins" pitchFamily="2" charset="77"/>
              </a:rPr>
              <a:t>Sent by email</a:t>
            </a:r>
          </a:p>
          <a:p>
            <a:pPr marL="457200" indent="-457200">
              <a:buFont typeface="Arial" panose="020B0604020202020204" pitchFamily="34" charset="0"/>
              <a:buChar char="•"/>
            </a:pPr>
            <a:r>
              <a:rPr lang="en-US" sz="2800" dirty="0">
                <a:latin typeface="Poppins" pitchFamily="2" charset="77"/>
                <a:ea typeface="Open Sans" panose="020B0606030504020204" pitchFamily="34" charset="0"/>
                <a:cs typeface="Poppins" pitchFamily="2" charset="77"/>
              </a:rPr>
              <a:t>Printed</a:t>
            </a:r>
          </a:p>
          <a:p>
            <a:endParaRPr lang="en-US" sz="2800" dirty="0">
              <a:latin typeface="Poppins" pitchFamily="2" charset="77"/>
              <a:ea typeface="Open Sans" panose="020B0606030504020204" pitchFamily="34" charset="0"/>
              <a:cs typeface="Poppins" pitchFamily="2" charset="77"/>
            </a:endParaRPr>
          </a:p>
          <a:p>
            <a:r>
              <a:rPr lang="en-US" sz="2800" dirty="0">
                <a:latin typeface="Poppins" pitchFamily="2" charset="77"/>
                <a:ea typeface="Open Sans" panose="020B0606030504020204" pitchFamily="34" charset="0"/>
                <a:cs typeface="Poppins" pitchFamily="2" charset="77"/>
              </a:rPr>
              <a:t>Depending on your intended use, you can delete the other slides as needed, including this one. </a:t>
            </a:r>
          </a:p>
          <a:p>
            <a:endParaRPr lang="en-US" sz="2800" dirty="0">
              <a:latin typeface="Poppins" pitchFamily="2" charset="77"/>
              <a:ea typeface="Open Sans" panose="020B0606030504020204" pitchFamily="34" charset="0"/>
              <a:cs typeface="Poppins" pitchFamily="2" charset="77"/>
            </a:endParaRPr>
          </a:p>
          <a:p>
            <a:r>
              <a:rPr lang="en-US" sz="2800" dirty="0">
                <a:latin typeface="Poppins" pitchFamily="2" charset="77"/>
                <a:ea typeface="Open Sans" panose="020B0606030504020204" pitchFamily="34" charset="0"/>
                <a:cs typeface="Poppins" pitchFamily="2" charset="77"/>
              </a:rPr>
              <a:t>Thank you!</a:t>
            </a:r>
          </a:p>
        </p:txBody>
      </p:sp>
    </p:spTree>
    <p:extLst>
      <p:ext uri="{BB962C8B-B14F-4D97-AF65-F5344CB8AC3E}">
        <p14:creationId xmlns:p14="http://schemas.microsoft.com/office/powerpoint/2010/main" val="3736614396"/>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066502" y="0"/>
            <a:ext cx="22403780" cy="13716000"/>
          </a:xfrm>
          <a:custGeom>
            <a:avLst/>
            <a:gdLst/>
            <a:ahLst/>
            <a:cxnLst/>
            <a:rect l="l" t="t" r="r" b="b"/>
            <a:pathLst>
              <a:path w="16802835" h="11215893">
                <a:moveTo>
                  <a:pt x="0" y="0"/>
                </a:moveTo>
                <a:lnTo>
                  <a:pt x="16802836" y="0"/>
                </a:lnTo>
                <a:lnTo>
                  <a:pt x="16802836" y="11215892"/>
                </a:lnTo>
                <a:lnTo>
                  <a:pt x="0" y="11215892"/>
                </a:lnTo>
                <a:lnTo>
                  <a:pt x="0" y="0"/>
                </a:lnTo>
                <a:close/>
              </a:path>
            </a:pathLst>
          </a:custGeom>
          <a:blipFill>
            <a:blip r:embed="rId3"/>
            <a:stretch>
              <a:fillRect/>
            </a:stretch>
          </a:blipFill>
        </p:spPr>
        <p:txBody>
          <a:bodyPr/>
          <a:lstStyle/>
          <a:p>
            <a:endParaRPr lang="en-US" sz="2400"/>
          </a:p>
        </p:txBody>
      </p:sp>
      <p:sp>
        <p:nvSpPr>
          <p:cNvPr id="3" name="AutoShape 3"/>
          <p:cNvSpPr/>
          <p:nvPr/>
        </p:nvSpPr>
        <p:spPr>
          <a:xfrm rot="-7020778">
            <a:off x="-8536955" y="1095340"/>
            <a:ext cx="21640800" cy="13921541"/>
          </a:xfrm>
          <a:prstGeom prst="rect">
            <a:avLst/>
          </a:prstGeom>
          <a:solidFill>
            <a:srgbClr val="003554"/>
          </a:solidFill>
        </p:spPr>
        <p:txBody>
          <a:bodyPr/>
          <a:lstStyle/>
          <a:p>
            <a:endParaRPr lang="en-US" sz="2400"/>
          </a:p>
        </p:txBody>
      </p:sp>
      <p:grpSp>
        <p:nvGrpSpPr>
          <p:cNvPr id="5" name="Group 5"/>
          <p:cNvGrpSpPr/>
          <p:nvPr/>
        </p:nvGrpSpPr>
        <p:grpSpPr>
          <a:xfrm>
            <a:off x="3152641" y="0"/>
            <a:ext cx="24384000" cy="13716000"/>
            <a:chOff x="0" y="0"/>
            <a:chExt cx="4816593" cy="2709333"/>
          </a:xfrm>
        </p:grpSpPr>
        <p:sp>
          <p:nvSpPr>
            <p:cNvPr id="6" name="Freeform 6"/>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3554">
                <a:alpha val="82745"/>
              </a:srgbClr>
            </a:solidFill>
          </p:spPr>
          <p:txBody>
            <a:bodyPr/>
            <a:lstStyle/>
            <a:p>
              <a:endParaRPr lang="en-US" sz="2400"/>
            </a:p>
          </p:txBody>
        </p:sp>
        <p:sp>
          <p:nvSpPr>
            <p:cNvPr id="7" name="TextBox 7"/>
            <p:cNvSpPr txBox="1"/>
            <p:nvPr/>
          </p:nvSpPr>
          <p:spPr>
            <a:xfrm>
              <a:off x="0" y="-57150"/>
              <a:ext cx="4816593" cy="2766483"/>
            </a:xfrm>
            <a:prstGeom prst="rect">
              <a:avLst/>
            </a:prstGeom>
          </p:spPr>
          <p:txBody>
            <a:bodyPr lIns="67733" tIns="67733" rIns="67733" bIns="67733" rtlCol="0" anchor="ctr"/>
            <a:lstStyle/>
            <a:p>
              <a:pPr algn="ctr">
                <a:lnSpc>
                  <a:spcPts val="3545"/>
                </a:lnSpc>
              </a:pPr>
              <a:endParaRPr sz="2400"/>
            </a:p>
          </p:txBody>
        </p:sp>
      </p:grpSp>
      <p:sp>
        <p:nvSpPr>
          <p:cNvPr id="4" name="AutoShape 4"/>
          <p:cNvSpPr/>
          <p:nvPr/>
        </p:nvSpPr>
        <p:spPr>
          <a:xfrm rot="-7020778">
            <a:off x="-10482233" y="1095340"/>
            <a:ext cx="21640800" cy="13921541"/>
          </a:xfrm>
          <a:prstGeom prst="rect">
            <a:avLst/>
          </a:prstGeom>
          <a:solidFill>
            <a:srgbClr val="0582CA"/>
          </a:solidFill>
        </p:spPr>
        <p:txBody>
          <a:bodyPr/>
          <a:lstStyle/>
          <a:p>
            <a:endParaRPr lang="en-US" sz="2400"/>
          </a:p>
        </p:txBody>
      </p:sp>
      <p:sp>
        <p:nvSpPr>
          <p:cNvPr id="8" name="TextBox 8"/>
          <p:cNvSpPr txBox="1"/>
          <p:nvPr/>
        </p:nvSpPr>
        <p:spPr>
          <a:xfrm>
            <a:off x="1062961" y="2413671"/>
            <a:ext cx="20452095" cy="9328708"/>
          </a:xfrm>
          <a:prstGeom prst="rect">
            <a:avLst/>
          </a:prstGeom>
        </p:spPr>
        <p:txBody>
          <a:bodyPr lIns="0" tIns="0" rIns="0" bIns="0" rtlCol="0" anchor="t">
            <a:spAutoFit/>
          </a:bodyPr>
          <a:lstStyle/>
          <a:p>
            <a:pPr>
              <a:lnSpc>
                <a:spcPts val="17784"/>
              </a:lnSpc>
            </a:pPr>
            <a:r>
              <a:rPr lang="en-US" sz="19981" b="1" spc="-1179" dirty="0">
                <a:solidFill>
                  <a:srgbClr val="FFFFFF"/>
                </a:solidFill>
                <a:latin typeface="Poppins" pitchFamily="2" charset="77"/>
                <a:cs typeface="Poppins" pitchFamily="2" charset="77"/>
              </a:rPr>
              <a:t>PROFESSIONAL</a:t>
            </a:r>
          </a:p>
          <a:p>
            <a:pPr>
              <a:lnSpc>
                <a:spcPts val="17784"/>
              </a:lnSpc>
            </a:pPr>
            <a:r>
              <a:rPr lang="en-US" sz="19981" b="1" spc="-1179" dirty="0">
                <a:solidFill>
                  <a:srgbClr val="FFFFFF"/>
                </a:solidFill>
                <a:latin typeface="Poppins" pitchFamily="2" charset="77"/>
                <a:cs typeface="Poppins" pitchFamily="2" charset="77"/>
              </a:rPr>
              <a:t>EQUITY ASSESSMENT REPORT</a:t>
            </a:r>
          </a:p>
        </p:txBody>
      </p:sp>
      <p:sp>
        <p:nvSpPr>
          <p:cNvPr id="9" name="Freeform 9"/>
          <p:cNvSpPr/>
          <p:nvPr/>
        </p:nvSpPr>
        <p:spPr>
          <a:xfrm>
            <a:off x="1057275" y="857251"/>
            <a:ext cx="2377411" cy="393353"/>
          </a:xfrm>
          <a:custGeom>
            <a:avLst/>
            <a:gdLst/>
            <a:ahLst/>
            <a:cxnLst/>
            <a:rect l="l" t="t" r="r" b="b"/>
            <a:pathLst>
              <a:path w="1783058" h="295015">
                <a:moveTo>
                  <a:pt x="0" y="0"/>
                </a:moveTo>
                <a:lnTo>
                  <a:pt x="1783058" y="0"/>
                </a:lnTo>
                <a:lnTo>
                  <a:pt x="1783058" y="295015"/>
                </a:lnTo>
                <a:lnTo>
                  <a:pt x="0" y="2950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2400"/>
          </a:p>
        </p:txBody>
      </p:sp>
      <p:sp>
        <p:nvSpPr>
          <p:cNvPr id="10" name="Freeform 10"/>
          <p:cNvSpPr/>
          <p:nvPr/>
        </p:nvSpPr>
        <p:spPr>
          <a:xfrm>
            <a:off x="20634989" y="11942404"/>
            <a:ext cx="2377411" cy="393353"/>
          </a:xfrm>
          <a:custGeom>
            <a:avLst/>
            <a:gdLst/>
            <a:ahLst/>
            <a:cxnLst/>
            <a:rect l="l" t="t" r="r" b="b"/>
            <a:pathLst>
              <a:path w="1783058" h="295015">
                <a:moveTo>
                  <a:pt x="0" y="0"/>
                </a:moveTo>
                <a:lnTo>
                  <a:pt x="1783058" y="0"/>
                </a:lnTo>
                <a:lnTo>
                  <a:pt x="1783058" y="295015"/>
                </a:lnTo>
                <a:lnTo>
                  <a:pt x="0" y="2950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2400"/>
          </a:p>
        </p:txBody>
      </p:sp>
      <p:sp>
        <p:nvSpPr>
          <p:cNvPr id="11" name="AutoShape 11"/>
          <p:cNvSpPr/>
          <p:nvPr/>
        </p:nvSpPr>
        <p:spPr>
          <a:xfrm>
            <a:off x="22799229" y="9923363"/>
            <a:ext cx="6992311" cy="0"/>
          </a:xfrm>
          <a:prstGeom prst="line">
            <a:avLst/>
          </a:prstGeom>
          <a:ln w="19050" cap="rnd">
            <a:solidFill>
              <a:srgbClr val="00B0F0"/>
            </a:solidFill>
            <a:prstDash val="solid"/>
            <a:headEnd type="none" w="sm" len="sm"/>
            <a:tailEnd type="none" w="sm" len="sm"/>
          </a:ln>
        </p:spPr>
        <p:txBody>
          <a:bodyPr/>
          <a:lstStyle/>
          <a:p>
            <a:endParaRPr lang="en-US" sz="2400"/>
          </a:p>
        </p:txBody>
      </p:sp>
      <p:sp>
        <p:nvSpPr>
          <p:cNvPr id="13" name="AutoShape 13"/>
          <p:cNvSpPr/>
          <p:nvPr/>
        </p:nvSpPr>
        <p:spPr>
          <a:xfrm>
            <a:off x="21231359" y="11076419"/>
            <a:ext cx="7626907" cy="0"/>
          </a:xfrm>
          <a:prstGeom prst="line">
            <a:avLst/>
          </a:prstGeom>
          <a:ln w="19050" cap="rnd">
            <a:solidFill>
              <a:srgbClr val="00B0F0"/>
            </a:solidFill>
            <a:prstDash val="solid"/>
            <a:headEnd type="none" w="sm" len="sm"/>
            <a:tailEnd type="none" w="sm" len="sm"/>
          </a:ln>
        </p:spPr>
        <p:txBody>
          <a:bodyPr/>
          <a:lstStyle/>
          <a:p>
            <a:endParaRPr lang="en-US" sz="2400"/>
          </a:p>
        </p:txBody>
      </p:sp>
      <p:sp>
        <p:nvSpPr>
          <p:cNvPr id="14" name="AutoShape 14"/>
          <p:cNvSpPr/>
          <p:nvPr/>
        </p:nvSpPr>
        <p:spPr>
          <a:xfrm>
            <a:off x="26295385" y="10531830"/>
            <a:ext cx="1241251" cy="0"/>
          </a:xfrm>
          <a:prstGeom prst="line">
            <a:avLst/>
          </a:prstGeom>
          <a:ln w="19050" cap="rnd">
            <a:solidFill>
              <a:srgbClr val="00B0F0"/>
            </a:solidFill>
            <a:prstDash val="solid"/>
            <a:headEnd type="none" w="sm" len="sm"/>
            <a:tailEnd type="none" w="sm" len="sm"/>
          </a:ln>
        </p:spPr>
        <p:txBody>
          <a:bodyPr/>
          <a:lstStyle/>
          <a:p>
            <a:endParaRPr lang="en-US" sz="2400"/>
          </a:p>
        </p:txBody>
      </p:sp>
      <p:sp>
        <p:nvSpPr>
          <p:cNvPr id="16" name="TextBox 15">
            <a:extLst>
              <a:ext uri="{FF2B5EF4-FFF2-40B4-BE49-F238E27FC236}">
                <a16:creationId xmlns:a16="http://schemas.microsoft.com/office/drawing/2014/main" id="{43D1E11F-80E9-9663-6D85-803760E730CE}"/>
              </a:ext>
            </a:extLst>
          </p:cNvPr>
          <p:cNvSpPr txBox="1"/>
          <p:nvPr/>
        </p:nvSpPr>
        <p:spPr>
          <a:xfrm>
            <a:off x="20634989" y="680619"/>
            <a:ext cx="6339811"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825500" rtl="0" fontAlgn="auto" latinLnBrk="0" hangingPunct="0">
              <a:lnSpc>
                <a:spcPct val="150000"/>
              </a:lnSpc>
              <a:spcBef>
                <a:spcPts val="0"/>
              </a:spcBef>
              <a:spcAft>
                <a:spcPts val="0"/>
              </a:spcAft>
              <a:buClrTx/>
              <a:buSzTx/>
              <a:buFontTx/>
              <a:buNone/>
              <a:tabLst/>
            </a:pPr>
            <a:r>
              <a:rPr kumimoji="0" lang="en-US" sz="2400" b="1" i="0" u="none" strike="noStrike" cap="none" spc="0" normalizeH="0" baseline="0" dirty="0">
                <a:ln>
                  <a:noFill/>
                </a:ln>
                <a:solidFill>
                  <a:srgbClr val="F5FAFF"/>
                </a:solidFill>
                <a:effectLst/>
                <a:uFillTx/>
                <a:latin typeface="Arial" panose="020B0604020202020204" pitchFamily="34" charset="0"/>
                <a:cs typeface="Arial" panose="020B0604020202020204" pitchFamily="34" charset="0"/>
                <a:sym typeface="Lato Regular"/>
              </a:rPr>
              <a:t>YOUR LOGO</a:t>
            </a:r>
          </a:p>
        </p:txBody>
      </p:sp>
      <p:sp>
        <p:nvSpPr>
          <p:cNvPr id="17" name="TextBox 16">
            <a:extLst>
              <a:ext uri="{FF2B5EF4-FFF2-40B4-BE49-F238E27FC236}">
                <a16:creationId xmlns:a16="http://schemas.microsoft.com/office/drawing/2014/main" id="{883F9C34-9AD2-51A3-5E96-87370CEBC750}"/>
              </a:ext>
            </a:extLst>
          </p:cNvPr>
          <p:cNvSpPr txBox="1"/>
          <p:nvPr/>
        </p:nvSpPr>
        <p:spPr>
          <a:xfrm>
            <a:off x="1110816" y="11349433"/>
            <a:ext cx="6339811" cy="17645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825500" rtl="0" fontAlgn="auto" latinLnBrk="0" hangingPunct="0">
              <a:lnSpc>
                <a:spcPct val="150000"/>
              </a:lnSpc>
              <a:spcBef>
                <a:spcPts val="0"/>
              </a:spcBef>
              <a:spcAft>
                <a:spcPts val="0"/>
              </a:spcAft>
              <a:buClrTx/>
              <a:buSzTx/>
              <a:buFontTx/>
              <a:buNone/>
              <a:tabLst/>
            </a:pPr>
            <a:r>
              <a:rPr kumimoji="0" lang="en-US" sz="3600" b="1" i="0" u="none" strike="noStrike" cap="none" spc="0" normalizeH="0" baseline="0" dirty="0">
                <a:ln>
                  <a:noFill/>
                </a:ln>
                <a:solidFill>
                  <a:srgbClr val="F5FAFF"/>
                </a:solidFill>
                <a:effectLst/>
                <a:uFillTx/>
                <a:latin typeface="Arial" panose="020B0604020202020204" pitchFamily="34" charset="0"/>
                <a:cs typeface="Arial" panose="020B0604020202020204" pitchFamily="34" charset="0"/>
                <a:sym typeface="Lato Regular"/>
              </a:rPr>
              <a:t>Client Name</a:t>
            </a:r>
          </a:p>
          <a:p>
            <a:pPr marL="0" marR="0" indent="0" defTabSz="825500" rtl="0" fontAlgn="auto" latinLnBrk="0" hangingPunct="0">
              <a:lnSpc>
                <a:spcPct val="150000"/>
              </a:lnSpc>
              <a:spcBef>
                <a:spcPts val="0"/>
              </a:spcBef>
              <a:spcAft>
                <a:spcPts val="0"/>
              </a:spcAft>
              <a:buClrTx/>
              <a:buSzTx/>
              <a:buFontTx/>
              <a:buNone/>
              <a:tabLst/>
            </a:pPr>
            <a:r>
              <a:rPr lang="en-US" sz="3600" b="1" dirty="0">
                <a:solidFill>
                  <a:srgbClr val="F5FAFF"/>
                </a:solidFill>
                <a:latin typeface="Arial" panose="020B0604020202020204" pitchFamily="34" charset="0"/>
                <a:cs typeface="Arial" panose="020B0604020202020204" pitchFamily="34" charset="0"/>
              </a:rPr>
              <a:t>Client </a:t>
            </a:r>
            <a:r>
              <a:rPr kumimoji="0" lang="en-US" sz="3600" b="1" i="0" u="none" strike="noStrike" cap="none" spc="0" normalizeH="0" baseline="0" dirty="0">
                <a:ln>
                  <a:noFill/>
                </a:ln>
                <a:solidFill>
                  <a:srgbClr val="F5FAFF"/>
                </a:solidFill>
                <a:effectLst/>
                <a:uFillTx/>
                <a:latin typeface="Arial" panose="020B0604020202020204" pitchFamily="34" charset="0"/>
                <a:cs typeface="Arial" panose="020B0604020202020204" pitchFamily="34" charset="0"/>
                <a:sym typeface="Lato Regular"/>
              </a:rPr>
              <a:t>Address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3554"/>
        </a:solidFill>
        <a:effectLst/>
      </p:bgPr>
    </p:bg>
    <p:spTree>
      <p:nvGrpSpPr>
        <p:cNvPr id="1" name=""/>
        <p:cNvGrpSpPr/>
        <p:nvPr/>
      </p:nvGrpSpPr>
      <p:grpSpPr>
        <a:xfrm>
          <a:off x="0" y="0"/>
          <a:ext cx="0" cy="0"/>
          <a:chOff x="0" y="0"/>
          <a:chExt cx="0" cy="0"/>
        </a:xfrm>
      </p:grpSpPr>
      <p:grpSp>
        <p:nvGrpSpPr>
          <p:cNvPr id="2" name="Group 2"/>
          <p:cNvGrpSpPr/>
          <p:nvPr/>
        </p:nvGrpSpPr>
        <p:grpSpPr>
          <a:xfrm>
            <a:off x="10036996" y="-2433968"/>
            <a:ext cx="21640800" cy="21640800"/>
            <a:chOff x="0" y="0"/>
            <a:chExt cx="6350000" cy="6350000"/>
          </a:xfrm>
        </p:grpSpPr>
        <p:sp>
          <p:nvSpPr>
            <p:cNvPr id="3" name="Freeform 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582CA"/>
            </a:solidFill>
          </p:spPr>
          <p:txBody>
            <a:bodyPr/>
            <a:lstStyle/>
            <a:p>
              <a:pPr defTabSz="1219170" hangingPunct="1">
                <a:lnSpc>
                  <a:spcPct val="100000"/>
                </a:lnSpc>
              </a:pPr>
              <a:endParaRPr lang="en-US" sz="2400" kern="1200">
                <a:solidFill>
                  <a:prstClr val="black"/>
                </a:solidFill>
                <a:latin typeface="Calibri"/>
                <a:ea typeface="+mn-ea"/>
                <a:cs typeface="+mn-cs"/>
              </a:endParaRPr>
            </a:p>
          </p:txBody>
        </p:sp>
      </p:grpSp>
      <p:grpSp>
        <p:nvGrpSpPr>
          <p:cNvPr id="4" name="Group 4"/>
          <p:cNvGrpSpPr/>
          <p:nvPr/>
        </p:nvGrpSpPr>
        <p:grpSpPr>
          <a:xfrm>
            <a:off x="10670076" y="1371600"/>
            <a:ext cx="16011229" cy="16011165"/>
            <a:chOff x="0" y="0"/>
            <a:chExt cx="6350000" cy="6349975"/>
          </a:xfrm>
        </p:grpSpPr>
        <p:sp>
          <p:nvSpPr>
            <p:cNvPr id="5" name="Freeform 5"/>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
              <a:stretch>
                <a:fillRect l="-41407" r="-41407"/>
              </a:stretch>
            </a:blipFill>
          </p:spPr>
          <p:txBody>
            <a:bodyPr/>
            <a:lstStyle/>
            <a:p>
              <a:pPr defTabSz="1219170" hangingPunct="1">
                <a:lnSpc>
                  <a:spcPct val="100000"/>
                </a:lnSpc>
              </a:pPr>
              <a:endParaRPr lang="en-US" sz="2400" kern="1200">
                <a:solidFill>
                  <a:prstClr val="black"/>
                </a:solidFill>
                <a:latin typeface="Calibri"/>
                <a:ea typeface="+mn-ea"/>
                <a:cs typeface="+mn-cs"/>
              </a:endParaRPr>
            </a:p>
          </p:txBody>
        </p:sp>
      </p:grpSp>
      <p:sp>
        <p:nvSpPr>
          <p:cNvPr id="6" name="Freeform 6"/>
          <p:cNvSpPr/>
          <p:nvPr/>
        </p:nvSpPr>
        <p:spPr>
          <a:xfrm>
            <a:off x="20634989" y="11803230"/>
            <a:ext cx="2377411" cy="393353"/>
          </a:xfrm>
          <a:custGeom>
            <a:avLst/>
            <a:gdLst/>
            <a:ahLst/>
            <a:cxnLst/>
            <a:rect l="l" t="t" r="r" b="b"/>
            <a:pathLst>
              <a:path w="1783058" h="295015">
                <a:moveTo>
                  <a:pt x="0" y="0"/>
                </a:moveTo>
                <a:lnTo>
                  <a:pt x="1783058" y="0"/>
                </a:lnTo>
                <a:lnTo>
                  <a:pt x="1783058" y="295015"/>
                </a:lnTo>
                <a:lnTo>
                  <a:pt x="0" y="2950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219170" hangingPunct="1">
              <a:lnSpc>
                <a:spcPct val="100000"/>
              </a:lnSpc>
            </a:pPr>
            <a:endParaRPr lang="en-US" sz="2400" kern="1200">
              <a:solidFill>
                <a:prstClr val="black"/>
              </a:solidFill>
              <a:latin typeface="Calibri"/>
              <a:ea typeface="+mn-ea"/>
              <a:cs typeface="+mn-cs"/>
            </a:endParaRPr>
          </a:p>
        </p:txBody>
      </p:sp>
      <p:sp>
        <p:nvSpPr>
          <p:cNvPr id="7" name="Freeform 7"/>
          <p:cNvSpPr/>
          <p:nvPr/>
        </p:nvSpPr>
        <p:spPr>
          <a:xfrm>
            <a:off x="1371600" y="1371601"/>
            <a:ext cx="2377411" cy="393353"/>
          </a:xfrm>
          <a:custGeom>
            <a:avLst/>
            <a:gdLst/>
            <a:ahLst/>
            <a:cxnLst/>
            <a:rect l="l" t="t" r="r" b="b"/>
            <a:pathLst>
              <a:path w="1783058" h="295015">
                <a:moveTo>
                  <a:pt x="0" y="0"/>
                </a:moveTo>
                <a:lnTo>
                  <a:pt x="1783058" y="0"/>
                </a:lnTo>
                <a:lnTo>
                  <a:pt x="1783058" y="295015"/>
                </a:lnTo>
                <a:lnTo>
                  <a:pt x="0" y="29501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1219170" hangingPunct="1">
              <a:lnSpc>
                <a:spcPct val="100000"/>
              </a:lnSpc>
            </a:pPr>
            <a:endParaRPr lang="en-US" sz="2400" kern="1200">
              <a:solidFill>
                <a:prstClr val="black"/>
              </a:solidFill>
              <a:latin typeface="Calibri"/>
              <a:ea typeface="+mn-ea"/>
              <a:cs typeface="+mn-cs"/>
            </a:endParaRPr>
          </a:p>
        </p:txBody>
      </p:sp>
      <p:grpSp>
        <p:nvGrpSpPr>
          <p:cNvPr id="8" name="Group 8"/>
          <p:cNvGrpSpPr/>
          <p:nvPr/>
        </p:nvGrpSpPr>
        <p:grpSpPr>
          <a:xfrm>
            <a:off x="10670076" y="1371600"/>
            <a:ext cx="16011229" cy="16011229"/>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582CA">
                <a:alpha val="65882"/>
              </a:srgbClr>
            </a:solidFill>
          </p:spPr>
          <p:txBody>
            <a:bodyPr/>
            <a:lstStyle/>
            <a:p>
              <a:pPr defTabSz="1219170" hangingPunct="1">
                <a:lnSpc>
                  <a:spcPct val="100000"/>
                </a:lnSpc>
              </a:pPr>
              <a:endParaRPr lang="en-US" sz="2400" kern="1200">
                <a:solidFill>
                  <a:prstClr val="black"/>
                </a:solidFill>
                <a:latin typeface="Calibri"/>
                <a:ea typeface="+mn-ea"/>
                <a:cs typeface="+mn-cs"/>
              </a:endParaRPr>
            </a:p>
          </p:txBody>
        </p:sp>
        <p:sp>
          <p:nvSpPr>
            <p:cNvPr id="10" name="TextBox 10"/>
            <p:cNvSpPr txBox="1"/>
            <p:nvPr/>
          </p:nvSpPr>
          <p:spPr>
            <a:xfrm>
              <a:off x="76200" y="19050"/>
              <a:ext cx="660400" cy="717550"/>
            </a:xfrm>
            <a:prstGeom prst="rect">
              <a:avLst/>
            </a:prstGeom>
          </p:spPr>
          <p:txBody>
            <a:bodyPr lIns="67733" tIns="67733" rIns="67733" bIns="67733" rtlCol="0" anchor="ctr"/>
            <a:lstStyle/>
            <a:p>
              <a:pPr algn="ctr" defTabSz="1219170" hangingPunct="1">
                <a:lnSpc>
                  <a:spcPts val="3545"/>
                </a:lnSpc>
              </a:pPr>
              <a:endParaRPr sz="2400" kern="1200">
                <a:solidFill>
                  <a:prstClr val="black"/>
                </a:solidFill>
                <a:latin typeface="Calibri"/>
                <a:ea typeface="+mn-ea"/>
                <a:cs typeface="+mn-cs"/>
              </a:endParaRPr>
            </a:p>
          </p:txBody>
        </p:sp>
      </p:grpSp>
      <p:sp>
        <p:nvSpPr>
          <p:cNvPr id="11" name="TextBox 11"/>
          <p:cNvSpPr txBox="1"/>
          <p:nvPr/>
        </p:nvSpPr>
        <p:spPr>
          <a:xfrm>
            <a:off x="732905" y="2675182"/>
            <a:ext cx="21141591" cy="2663806"/>
          </a:xfrm>
          <a:prstGeom prst="rect">
            <a:avLst/>
          </a:prstGeom>
        </p:spPr>
        <p:txBody>
          <a:bodyPr lIns="0" tIns="0" rIns="0" bIns="0" rtlCol="0" anchor="t">
            <a:spAutoFit/>
          </a:bodyPr>
          <a:lstStyle/>
          <a:p>
            <a:pPr defTabSz="1219170" hangingPunct="1">
              <a:lnSpc>
                <a:spcPts val="10117"/>
              </a:lnSpc>
            </a:pPr>
            <a:r>
              <a:rPr lang="en-US" sz="10324" b="1" kern="1200" spc="-608" dirty="0">
                <a:solidFill>
                  <a:srgbClr val="FFFFFF"/>
                </a:solidFill>
                <a:latin typeface="Poppins" pitchFamily="2" charset="77"/>
                <a:ea typeface="+mn-ea"/>
                <a:cs typeface="Poppins" pitchFamily="2" charset="77"/>
              </a:rPr>
              <a:t>WHAT IS A PROFESSIONAL</a:t>
            </a:r>
          </a:p>
          <a:p>
            <a:pPr defTabSz="1219170" hangingPunct="1">
              <a:lnSpc>
                <a:spcPts val="10117"/>
              </a:lnSpc>
            </a:pPr>
            <a:r>
              <a:rPr lang="en-US" sz="10324" b="1" kern="1200" spc="-608" dirty="0">
                <a:solidFill>
                  <a:srgbClr val="FFFFFF"/>
                </a:solidFill>
                <a:latin typeface="Poppins" pitchFamily="2" charset="77"/>
                <a:ea typeface="+mn-ea"/>
                <a:cs typeface="Poppins" pitchFamily="2" charset="77"/>
              </a:rPr>
              <a:t>EQUITY ASSESSMENT REPORT?</a:t>
            </a:r>
          </a:p>
        </p:txBody>
      </p:sp>
      <p:sp>
        <p:nvSpPr>
          <p:cNvPr id="12" name="TextBox 12"/>
          <p:cNvSpPr txBox="1"/>
          <p:nvPr/>
        </p:nvSpPr>
        <p:spPr>
          <a:xfrm>
            <a:off x="732905" y="6070982"/>
            <a:ext cx="9304092" cy="6517810"/>
          </a:xfrm>
          <a:prstGeom prst="rect">
            <a:avLst/>
          </a:prstGeom>
        </p:spPr>
        <p:txBody>
          <a:bodyPr lIns="0" tIns="0" rIns="0" bIns="0" rtlCol="0" anchor="t">
            <a:spAutoFit/>
          </a:bodyPr>
          <a:lstStyle/>
          <a:p>
            <a:pPr defTabSz="1219170" hangingPunct="1">
              <a:lnSpc>
                <a:spcPts val="5133"/>
              </a:lnSpc>
            </a:pPr>
            <a:r>
              <a:rPr lang="en-US" sz="3667" kern="1200">
                <a:solidFill>
                  <a:srgbClr val="FFFFFF"/>
                </a:solidFill>
                <a:latin typeface="Poppins Medium"/>
                <a:ea typeface="+mn-ea"/>
                <a:cs typeface="+mn-cs"/>
              </a:rPr>
              <a:t>A Professional Equity Assessment Report (PEAR) is a custom evaluation </a:t>
            </a:r>
          </a:p>
          <a:p>
            <a:pPr defTabSz="1219170" hangingPunct="1">
              <a:lnSpc>
                <a:spcPts val="5133"/>
              </a:lnSpc>
            </a:pPr>
            <a:r>
              <a:rPr lang="en-US" sz="3667" kern="1200">
                <a:solidFill>
                  <a:srgbClr val="FFFFFF"/>
                </a:solidFill>
                <a:latin typeface="Poppins Medium"/>
                <a:ea typeface="+mn-ea"/>
                <a:cs typeface="+mn-cs"/>
              </a:rPr>
              <a:t>of your home’s cash value. By knowing what you currently owe on your mortgage and estimating the value of your home, we can determine your home’s approximate equity. This is a powerful tool to help you make confident decisions in your home selling process.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hueOff val="-400000"/>
            <a:satOff val="49285"/>
            <a:lumOff val="5294"/>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0F32AA-AC80-F646-98CF-9E3FB9ED81BC}"/>
              </a:ext>
            </a:extLst>
          </p:cNvPr>
          <p:cNvSpPr/>
          <p:nvPr/>
        </p:nvSpPr>
        <p:spPr>
          <a:xfrm>
            <a:off x="0" y="0"/>
            <a:ext cx="13323461" cy="13716000"/>
          </a:xfrm>
          <a:prstGeom prst="rect">
            <a:avLst/>
          </a:prstGeom>
          <a:solidFill>
            <a:srgbClr val="00355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Lato Regular"/>
              <a:ea typeface="Lato Regular"/>
              <a:cs typeface="Lato Regular"/>
              <a:sym typeface="Lato Regular"/>
            </a:endParaRPr>
          </a:p>
        </p:txBody>
      </p:sp>
      <p:sp>
        <p:nvSpPr>
          <p:cNvPr id="672"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a:t>
            </a:fld>
            <a:endParaRPr/>
          </a:p>
        </p:txBody>
      </p:sp>
      <p:sp>
        <p:nvSpPr>
          <p:cNvPr id="676" name="Title Here"/>
          <p:cNvSpPr txBox="1"/>
          <p:nvPr/>
        </p:nvSpPr>
        <p:spPr>
          <a:xfrm>
            <a:off x="15510965" y="2553793"/>
            <a:ext cx="5109894" cy="6565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nSpc>
                <a:spcPct val="100000"/>
              </a:lnSpc>
              <a:defRPr sz="2600">
                <a:solidFill>
                  <a:schemeClr val="accent4">
                    <a:hueOff val="-38926"/>
                    <a:satOff val="20863"/>
                    <a:lumOff val="9019"/>
                  </a:schemeClr>
                </a:solidFill>
                <a:latin typeface="Lato Bold"/>
                <a:ea typeface="Lato Bold"/>
                <a:cs typeface="Lato Bold"/>
                <a:sym typeface="Lato Bold"/>
              </a:defRPr>
            </a:lvl1pPr>
          </a:lstStyle>
          <a:p>
            <a:r>
              <a:rPr lang="en-US" sz="3600" b="1" dirty="0">
                <a:solidFill>
                  <a:srgbClr val="0E84CC"/>
                </a:solidFill>
                <a:latin typeface="Arial" panose="020B0604020202020204" pitchFamily="34" charset="0"/>
                <a:cs typeface="Arial" panose="020B0604020202020204" pitchFamily="34" charset="0"/>
              </a:rPr>
              <a:t>Estimated Home Value</a:t>
            </a:r>
            <a:endParaRPr sz="3600" b="1" dirty="0">
              <a:solidFill>
                <a:srgbClr val="0E84CC"/>
              </a:solidFill>
              <a:latin typeface="Arial" panose="020B0604020202020204" pitchFamily="34" charset="0"/>
              <a:cs typeface="Arial" panose="020B0604020202020204" pitchFamily="34" charset="0"/>
            </a:endParaRPr>
          </a:p>
        </p:txBody>
      </p:sp>
      <p:sp>
        <p:nvSpPr>
          <p:cNvPr id="677" name="Lorem ipsum dolor sit amet, consectetur adipiscing elit, sed do eiusmod tempor incididunt ut labore et dolore magna aliqua. Neque egestas congue quisque egestas."/>
          <p:cNvSpPr txBox="1"/>
          <p:nvPr/>
        </p:nvSpPr>
        <p:spPr>
          <a:xfrm>
            <a:off x="15545735" y="3170109"/>
            <a:ext cx="4818200" cy="14681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r>
              <a:rPr lang="en-US" sz="6600" b="1" dirty="0">
                <a:solidFill>
                  <a:schemeClr val="accent6">
                    <a:lumMod val="25000"/>
                  </a:schemeClr>
                </a:solidFill>
                <a:latin typeface="Arial Black" panose="020B0604020202020204" pitchFamily="34" charset="0"/>
                <a:cs typeface="Arial Black" panose="020B0604020202020204" pitchFamily="34" charset="0"/>
              </a:rPr>
              <a:t>$250,000</a:t>
            </a:r>
            <a:endParaRPr sz="6600" b="1" dirty="0">
              <a:solidFill>
                <a:schemeClr val="accent6">
                  <a:lumMod val="25000"/>
                </a:schemeClr>
              </a:solidFill>
              <a:latin typeface="Arial Black" panose="020B0604020202020204" pitchFamily="34" charset="0"/>
              <a:cs typeface="Arial Black" panose="020B0604020202020204" pitchFamily="34" charset="0"/>
            </a:endParaRPr>
          </a:p>
        </p:txBody>
      </p:sp>
      <p:sp>
        <p:nvSpPr>
          <p:cNvPr id="678" name="Title Here"/>
          <p:cNvSpPr txBox="1"/>
          <p:nvPr/>
        </p:nvSpPr>
        <p:spPr>
          <a:xfrm>
            <a:off x="15510965" y="9369575"/>
            <a:ext cx="4086844" cy="6565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ct val="100000"/>
              </a:lnSpc>
              <a:defRPr sz="2600">
                <a:solidFill>
                  <a:schemeClr val="accent4">
                    <a:hueOff val="-38926"/>
                    <a:satOff val="20863"/>
                    <a:lumOff val="9019"/>
                  </a:schemeClr>
                </a:solidFill>
                <a:latin typeface="Lato Bold"/>
                <a:ea typeface="Lato Bold"/>
                <a:cs typeface="Lato Bold"/>
                <a:sym typeface="Lato Bold"/>
              </a:defRPr>
            </a:lvl1pPr>
          </a:lstStyle>
          <a:p>
            <a:r>
              <a:rPr lang="en-US" sz="3600" b="1" dirty="0">
                <a:solidFill>
                  <a:srgbClr val="0E84CC"/>
                </a:solidFill>
                <a:latin typeface="Arial" panose="020B0604020202020204" pitchFamily="34" charset="0"/>
                <a:cs typeface="Arial" panose="020B0604020202020204" pitchFamily="34" charset="0"/>
              </a:rPr>
              <a:t>Equity Estimate</a:t>
            </a:r>
            <a:endParaRPr sz="3600" b="1" dirty="0">
              <a:solidFill>
                <a:srgbClr val="0E84CC"/>
              </a:solidFill>
              <a:latin typeface="Arial" panose="020B0604020202020204" pitchFamily="34" charset="0"/>
              <a:cs typeface="Arial" panose="020B0604020202020204" pitchFamily="34" charset="0"/>
            </a:endParaRPr>
          </a:p>
        </p:txBody>
      </p:sp>
      <p:sp>
        <p:nvSpPr>
          <p:cNvPr id="680" name="Rectangle"/>
          <p:cNvSpPr/>
          <p:nvPr/>
        </p:nvSpPr>
        <p:spPr>
          <a:xfrm rot="16200000">
            <a:off x="6510461" y="6812999"/>
            <a:ext cx="13716001" cy="90001"/>
          </a:xfrm>
          <a:prstGeom prst="rect">
            <a:avLst/>
          </a:prstGeom>
          <a:solidFill>
            <a:srgbClr val="AEEDFF"/>
          </a:solidFill>
          <a:ln w="12700">
            <a:solidFill>
              <a:srgbClr val="AEEDFF"/>
            </a:solidFill>
            <a:miter lim="400000"/>
          </a:ln>
        </p:spPr>
        <p:txBody>
          <a:bodyPr lIns="0" tIns="0" rIns="0" bIns="0" anchor="ctr"/>
          <a:lstStyle/>
          <a:p>
            <a:pPr algn="ctr">
              <a:lnSpc>
                <a:spcPct val="100000"/>
              </a:lnSpc>
              <a:defRPr sz="3200">
                <a:solidFill>
                  <a:srgbClr val="FFFFFF"/>
                </a:solidFill>
              </a:defRPr>
            </a:pPr>
            <a:endParaRPr/>
          </a:p>
        </p:txBody>
      </p:sp>
      <p:sp>
        <p:nvSpPr>
          <p:cNvPr id="681" name="Title Here"/>
          <p:cNvSpPr txBox="1"/>
          <p:nvPr/>
        </p:nvSpPr>
        <p:spPr>
          <a:xfrm>
            <a:off x="15545735" y="6074075"/>
            <a:ext cx="4086844" cy="6565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ct val="100000"/>
              </a:lnSpc>
              <a:defRPr sz="2600">
                <a:solidFill>
                  <a:schemeClr val="accent4">
                    <a:hueOff val="-38926"/>
                    <a:satOff val="20863"/>
                    <a:lumOff val="9019"/>
                  </a:schemeClr>
                </a:solidFill>
                <a:latin typeface="Lato Bold"/>
                <a:ea typeface="Lato Bold"/>
                <a:cs typeface="Lato Bold"/>
                <a:sym typeface="Lato Bold"/>
              </a:defRPr>
            </a:lvl1pPr>
          </a:lstStyle>
          <a:p>
            <a:r>
              <a:rPr lang="en-US" sz="3600" b="1" dirty="0">
                <a:solidFill>
                  <a:srgbClr val="0E84CC"/>
                </a:solidFill>
                <a:latin typeface="Arial" panose="020B0604020202020204" pitchFamily="34" charset="0"/>
                <a:cs typeface="Arial" panose="020B0604020202020204" pitchFamily="34" charset="0"/>
              </a:rPr>
              <a:t>Mortgage Balance</a:t>
            </a:r>
            <a:endParaRPr sz="3600" b="1" dirty="0">
              <a:solidFill>
                <a:srgbClr val="0E84CC"/>
              </a:solidFill>
              <a:latin typeface="Arial" panose="020B0604020202020204" pitchFamily="34" charset="0"/>
              <a:cs typeface="Arial" panose="020B0604020202020204" pitchFamily="34" charset="0"/>
            </a:endParaRPr>
          </a:p>
        </p:txBody>
      </p:sp>
      <p:sp>
        <p:nvSpPr>
          <p:cNvPr id="683" name="Circle"/>
          <p:cNvSpPr/>
          <p:nvPr/>
        </p:nvSpPr>
        <p:spPr>
          <a:xfrm>
            <a:off x="13177961" y="2705688"/>
            <a:ext cx="381001" cy="381001"/>
          </a:xfrm>
          <a:prstGeom prst="ellipse">
            <a:avLst/>
          </a:prstGeom>
          <a:solidFill>
            <a:schemeClr val="accent1">
              <a:hueOff val="-176470"/>
              <a:satOff val="-53329"/>
              <a:lumOff val="-11960"/>
            </a:schemeClr>
          </a:solidFill>
          <a:ln w="12700">
            <a:miter lim="400000"/>
          </a:ln>
        </p:spPr>
        <p:txBody>
          <a:bodyPr lIns="0" tIns="0" rIns="0" bIns="0" anchor="ctr"/>
          <a:lstStyle/>
          <a:p>
            <a:pPr algn="ctr">
              <a:lnSpc>
                <a:spcPct val="100000"/>
              </a:lnSpc>
              <a:defRPr sz="3200">
                <a:solidFill>
                  <a:srgbClr val="FFFFFF"/>
                </a:solidFill>
              </a:defRPr>
            </a:pPr>
            <a:endParaRPr/>
          </a:p>
        </p:txBody>
      </p:sp>
      <p:sp>
        <p:nvSpPr>
          <p:cNvPr id="684" name="Circle"/>
          <p:cNvSpPr/>
          <p:nvPr/>
        </p:nvSpPr>
        <p:spPr>
          <a:xfrm>
            <a:off x="13177961" y="6145230"/>
            <a:ext cx="381001" cy="381001"/>
          </a:xfrm>
          <a:prstGeom prst="ellipse">
            <a:avLst/>
          </a:prstGeom>
          <a:solidFill>
            <a:schemeClr val="accent1">
              <a:hueOff val="-176470"/>
              <a:satOff val="-53329"/>
              <a:lumOff val="-11960"/>
            </a:schemeClr>
          </a:solidFill>
          <a:ln w="12700">
            <a:miter lim="400000"/>
          </a:ln>
        </p:spPr>
        <p:txBody>
          <a:bodyPr lIns="0" tIns="0" rIns="0" bIns="0" anchor="ctr"/>
          <a:lstStyle/>
          <a:p>
            <a:pPr algn="ctr">
              <a:lnSpc>
                <a:spcPct val="100000"/>
              </a:lnSpc>
              <a:defRPr sz="3200">
                <a:solidFill>
                  <a:srgbClr val="FFFFFF"/>
                </a:solidFill>
              </a:defRPr>
            </a:pPr>
            <a:endParaRPr/>
          </a:p>
        </p:txBody>
      </p:sp>
      <p:sp>
        <p:nvSpPr>
          <p:cNvPr id="685" name="Circle"/>
          <p:cNvSpPr/>
          <p:nvPr/>
        </p:nvSpPr>
        <p:spPr>
          <a:xfrm>
            <a:off x="13177961" y="9450220"/>
            <a:ext cx="381001" cy="381001"/>
          </a:xfrm>
          <a:prstGeom prst="ellipse">
            <a:avLst/>
          </a:prstGeom>
          <a:solidFill>
            <a:schemeClr val="accent1">
              <a:hueOff val="-176470"/>
              <a:satOff val="-53329"/>
              <a:lumOff val="-11960"/>
            </a:schemeClr>
          </a:solidFill>
          <a:ln w="12700">
            <a:miter lim="400000"/>
          </a:ln>
        </p:spPr>
        <p:txBody>
          <a:bodyPr lIns="0" tIns="0" rIns="0" bIns="0" anchor="ctr"/>
          <a:lstStyle/>
          <a:p>
            <a:pPr algn="ctr">
              <a:lnSpc>
                <a:spcPct val="100000"/>
              </a:lnSpc>
              <a:defRPr sz="3200">
                <a:solidFill>
                  <a:srgbClr val="FFFFFF"/>
                </a:solidFill>
              </a:defRPr>
            </a:pPr>
            <a:endParaRPr/>
          </a:p>
        </p:txBody>
      </p:sp>
      <p:sp>
        <p:nvSpPr>
          <p:cNvPr id="686" name="In The middle of timeline"/>
          <p:cNvSpPr txBox="1"/>
          <p:nvPr/>
        </p:nvSpPr>
        <p:spPr>
          <a:xfrm>
            <a:off x="1237503" y="5398380"/>
            <a:ext cx="11529730" cy="31188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nSpc>
                <a:spcPct val="80000"/>
              </a:lnSpc>
              <a:defRPr sz="6800" cap="all" spc="-204">
                <a:solidFill>
                  <a:schemeClr val="accent1"/>
                </a:solidFill>
                <a:latin typeface="+mn-lt"/>
                <a:ea typeface="+mn-ea"/>
                <a:cs typeface="+mn-cs"/>
                <a:sym typeface="Open Sans ExtraBold"/>
              </a:defRPr>
            </a:lvl1pPr>
          </a:lstStyle>
          <a:p>
            <a:r>
              <a:rPr lang="en-US" sz="8000" b="1" dirty="0">
                <a:solidFill>
                  <a:srgbClr val="AEEDFF"/>
                </a:solidFill>
                <a:latin typeface="Poppins" pitchFamily="2" charset="77"/>
                <a:cs typeface="Poppins" pitchFamily="2" charset="77"/>
              </a:rPr>
              <a:t>Your home’s professional equity assessment report</a:t>
            </a:r>
            <a:endParaRPr sz="8000" b="1" dirty="0">
              <a:solidFill>
                <a:srgbClr val="AEEDFF"/>
              </a:solidFill>
              <a:latin typeface="Poppins" pitchFamily="2" charset="77"/>
              <a:cs typeface="Poppins" pitchFamily="2" charset="77"/>
            </a:endParaRPr>
          </a:p>
        </p:txBody>
      </p:sp>
      <p:sp>
        <p:nvSpPr>
          <p:cNvPr id="687" name="Lorem ipsum dolor sit amet, consectetur adipiscing elit, sed do eiusmod tempor incididunt ut labore et dolore magna aliqua. Neque egestas congue quisque egestas. Urna molestie at elementum eu facilisis."/>
          <p:cNvSpPr txBox="1"/>
          <p:nvPr/>
        </p:nvSpPr>
        <p:spPr>
          <a:xfrm>
            <a:off x="1254997" y="9160524"/>
            <a:ext cx="8513560" cy="13413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r>
              <a:rPr lang="en-US" sz="2800" dirty="0">
                <a:solidFill>
                  <a:srgbClr val="F5FAFF"/>
                </a:solidFill>
                <a:latin typeface="Poppins" pitchFamily="2" charset="77"/>
                <a:ea typeface="Open Sans" panose="020B0606030504020204" pitchFamily="34" charset="0"/>
                <a:cs typeface="Poppins" pitchFamily="2" charset="77"/>
              </a:rPr>
              <a:t>Let’s take a look at the numbers to see how much equity you have in your home. </a:t>
            </a:r>
            <a:endParaRPr sz="2800" dirty="0">
              <a:solidFill>
                <a:srgbClr val="F5FAFF"/>
              </a:solidFill>
              <a:latin typeface="Poppins" pitchFamily="2" charset="77"/>
              <a:ea typeface="Open Sans" panose="020B0606030504020204" pitchFamily="34" charset="0"/>
              <a:cs typeface="Poppins" pitchFamily="2" charset="77"/>
            </a:endParaRPr>
          </a:p>
        </p:txBody>
      </p:sp>
      <p:sp>
        <p:nvSpPr>
          <p:cNvPr id="689" name="Créatif Co."/>
          <p:cNvSpPr txBox="1"/>
          <p:nvPr/>
        </p:nvSpPr>
        <p:spPr>
          <a:xfrm>
            <a:off x="1180864" y="887422"/>
            <a:ext cx="1500411" cy="4667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chemeClr val="accent1">
                    <a:hueOff val="-176470"/>
                    <a:satOff val="-53329"/>
                    <a:lumOff val="-11960"/>
                  </a:schemeClr>
                </a:solidFill>
                <a:latin typeface="Lato Bold"/>
                <a:ea typeface="Lato Bold"/>
                <a:cs typeface="Lato Bold"/>
                <a:sym typeface="Lato Bold"/>
              </a:defRPr>
            </a:lvl1pPr>
          </a:lstStyle>
          <a:p>
            <a:r>
              <a:rPr lang="en-US" dirty="0">
                <a:solidFill>
                  <a:srgbClr val="F5FAFF"/>
                </a:solidFill>
                <a:latin typeface="Arial" panose="020B0604020202020204" pitchFamily="34" charset="0"/>
                <a:cs typeface="Arial" panose="020B0604020202020204" pitchFamily="34" charset="0"/>
              </a:rPr>
              <a:t>YOUR LOGO</a:t>
            </a:r>
            <a:endParaRPr dirty="0">
              <a:solidFill>
                <a:srgbClr val="F5FAFF"/>
              </a:solidFill>
              <a:latin typeface="Arial" panose="020B0604020202020204" pitchFamily="34" charset="0"/>
              <a:cs typeface="Arial" panose="020B0604020202020204" pitchFamily="34" charset="0"/>
            </a:endParaRPr>
          </a:p>
        </p:txBody>
      </p:sp>
      <p:sp>
        <p:nvSpPr>
          <p:cNvPr id="690" name="Rectangle"/>
          <p:cNvSpPr/>
          <p:nvPr/>
        </p:nvSpPr>
        <p:spPr>
          <a:xfrm rot="16200000">
            <a:off x="23802460" y="12160608"/>
            <a:ext cx="54001" cy="1120063"/>
          </a:xfrm>
          <a:prstGeom prst="rect">
            <a:avLst/>
          </a:prstGeom>
          <a:solidFill>
            <a:schemeClr val="accent1">
              <a:hueOff val="-176470"/>
              <a:satOff val="-53329"/>
              <a:lumOff val="-11960"/>
            </a:schemeClr>
          </a:solidFill>
          <a:ln w="12700">
            <a:miter lim="400000"/>
          </a:ln>
        </p:spPr>
        <p:txBody>
          <a:bodyPr lIns="0" tIns="0" rIns="0" bIns="0" anchor="ctr"/>
          <a:lstStyle/>
          <a:p>
            <a:pPr algn="ctr">
              <a:lnSpc>
                <a:spcPct val="100000"/>
              </a:lnSpc>
              <a:defRPr sz="3200">
                <a:solidFill>
                  <a:srgbClr val="FFFFFF"/>
                </a:solidFill>
              </a:defRPr>
            </a:pPr>
            <a:endParaRPr/>
          </a:p>
        </p:txBody>
      </p:sp>
      <p:sp>
        <p:nvSpPr>
          <p:cNvPr id="691" name="www.domain.com"/>
          <p:cNvSpPr txBox="1"/>
          <p:nvPr/>
        </p:nvSpPr>
        <p:spPr>
          <a:xfrm>
            <a:off x="20721400" y="12506154"/>
            <a:ext cx="2398092" cy="379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r">
              <a:lnSpc>
                <a:spcPct val="100000"/>
              </a:lnSpc>
              <a:defRPr>
                <a:solidFill>
                  <a:schemeClr val="accent1">
                    <a:hueOff val="-176470"/>
                    <a:satOff val="-53329"/>
                    <a:lumOff val="-11960"/>
                  </a:schemeClr>
                </a:solidFill>
                <a:latin typeface="Lato-Light"/>
                <a:ea typeface="Lato-Light"/>
                <a:cs typeface="Lato-Light"/>
                <a:sym typeface="Lato-Light"/>
              </a:defRPr>
            </a:lvl1pPr>
          </a:lstStyle>
          <a:p>
            <a:pPr>
              <a:defRPr>
                <a:latin typeface="Lato Bold"/>
                <a:ea typeface="Lato Bold"/>
                <a:cs typeface="Lato Bold"/>
                <a:sym typeface="Lato Bold"/>
              </a:defRPr>
            </a:pPr>
            <a:r>
              <a:rPr lang="en-US" dirty="0">
                <a:latin typeface="Arial" panose="020B0604020202020204" pitchFamily="34" charset="0"/>
                <a:cs typeface="Arial" panose="020B0604020202020204" pitchFamily="34" charset="0"/>
                <a:sym typeface="Lato-Light"/>
              </a:rPr>
              <a:t>YOUR WEBSITE URL</a:t>
            </a:r>
            <a:endParaRPr dirty="0">
              <a:latin typeface="Arial" panose="020B0604020202020204" pitchFamily="34" charset="0"/>
              <a:cs typeface="Arial" panose="020B0604020202020204" pitchFamily="34" charset="0"/>
              <a:sym typeface="Lato-Light"/>
            </a:endParaRPr>
          </a:p>
        </p:txBody>
      </p:sp>
      <p:sp>
        <p:nvSpPr>
          <p:cNvPr id="24" name="Shape">
            <a:extLst>
              <a:ext uri="{FF2B5EF4-FFF2-40B4-BE49-F238E27FC236}">
                <a16:creationId xmlns:a16="http://schemas.microsoft.com/office/drawing/2014/main" id="{0D867842-A81E-3041-865F-0E4E74A7F3FA}"/>
              </a:ext>
            </a:extLst>
          </p:cNvPr>
          <p:cNvSpPr/>
          <p:nvPr/>
        </p:nvSpPr>
        <p:spPr>
          <a:xfrm>
            <a:off x="14047624" y="9100349"/>
            <a:ext cx="974680" cy="1195042"/>
          </a:xfrm>
          <a:custGeom>
            <a:avLst/>
            <a:gdLst/>
            <a:ahLst/>
            <a:cxnLst>
              <a:cxn ang="0">
                <a:pos x="wd2" y="hd2"/>
              </a:cxn>
              <a:cxn ang="5400000">
                <a:pos x="wd2" y="hd2"/>
              </a:cxn>
              <a:cxn ang="10800000">
                <a:pos x="wd2" y="hd2"/>
              </a:cxn>
              <a:cxn ang="16200000">
                <a:pos x="wd2" y="hd2"/>
              </a:cxn>
            </a:cxnLst>
            <a:rect l="0" t="0" r="r" b="b"/>
            <a:pathLst>
              <a:path w="21600" h="21600" extrusionOk="0">
                <a:moveTo>
                  <a:pt x="6000" y="10800"/>
                </a:moveTo>
                <a:cubicBezTo>
                  <a:pt x="8400" y="10800"/>
                  <a:pt x="8400" y="10800"/>
                  <a:pt x="8400" y="10800"/>
                </a:cubicBezTo>
                <a:cubicBezTo>
                  <a:pt x="8400" y="8836"/>
                  <a:pt x="8400" y="8836"/>
                  <a:pt x="8400" y="8836"/>
                </a:cubicBezTo>
                <a:cubicBezTo>
                  <a:pt x="6000" y="8836"/>
                  <a:pt x="6000" y="8836"/>
                  <a:pt x="6000" y="8836"/>
                </a:cubicBezTo>
                <a:lnTo>
                  <a:pt x="6000" y="10800"/>
                </a:lnTo>
                <a:close/>
                <a:moveTo>
                  <a:pt x="6000" y="13745"/>
                </a:moveTo>
                <a:cubicBezTo>
                  <a:pt x="8400" y="13745"/>
                  <a:pt x="8400" y="13745"/>
                  <a:pt x="8400" y="13745"/>
                </a:cubicBezTo>
                <a:cubicBezTo>
                  <a:pt x="8400" y="11782"/>
                  <a:pt x="8400" y="11782"/>
                  <a:pt x="8400" y="11782"/>
                </a:cubicBezTo>
                <a:cubicBezTo>
                  <a:pt x="6000" y="11782"/>
                  <a:pt x="6000" y="11782"/>
                  <a:pt x="6000" y="11782"/>
                </a:cubicBezTo>
                <a:lnTo>
                  <a:pt x="6000" y="13745"/>
                </a:lnTo>
                <a:close/>
                <a:moveTo>
                  <a:pt x="6000" y="16691"/>
                </a:moveTo>
                <a:cubicBezTo>
                  <a:pt x="8400" y="16691"/>
                  <a:pt x="8400" y="16691"/>
                  <a:pt x="8400" y="16691"/>
                </a:cubicBezTo>
                <a:cubicBezTo>
                  <a:pt x="8400" y="14727"/>
                  <a:pt x="8400" y="14727"/>
                  <a:pt x="8400" y="14727"/>
                </a:cubicBezTo>
                <a:cubicBezTo>
                  <a:pt x="6000" y="14727"/>
                  <a:pt x="6000" y="14727"/>
                  <a:pt x="6000" y="14727"/>
                </a:cubicBezTo>
                <a:lnTo>
                  <a:pt x="6000" y="16691"/>
                </a:lnTo>
                <a:close/>
                <a:moveTo>
                  <a:pt x="9600" y="19636"/>
                </a:moveTo>
                <a:cubicBezTo>
                  <a:pt x="12000" y="19636"/>
                  <a:pt x="12000" y="19636"/>
                  <a:pt x="12000" y="19636"/>
                </a:cubicBezTo>
                <a:cubicBezTo>
                  <a:pt x="12000" y="17673"/>
                  <a:pt x="12000" y="17673"/>
                  <a:pt x="12000" y="17673"/>
                </a:cubicBezTo>
                <a:cubicBezTo>
                  <a:pt x="9600" y="17673"/>
                  <a:pt x="9600" y="17673"/>
                  <a:pt x="9600" y="17673"/>
                </a:cubicBezTo>
                <a:lnTo>
                  <a:pt x="9600" y="19636"/>
                </a:lnTo>
                <a:close/>
                <a:moveTo>
                  <a:pt x="6000" y="19636"/>
                </a:moveTo>
                <a:cubicBezTo>
                  <a:pt x="8400" y="19636"/>
                  <a:pt x="8400" y="19636"/>
                  <a:pt x="8400" y="19636"/>
                </a:cubicBezTo>
                <a:cubicBezTo>
                  <a:pt x="8400" y="17673"/>
                  <a:pt x="8400" y="17673"/>
                  <a:pt x="8400" y="17673"/>
                </a:cubicBezTo>
                <a:cubicBezTo>
                  <a:pt x="6000" y="17673"/>
                  <a:pt x="6000" y="17673"/>
                  <a:pt x="6000" y="17673"/>
                </a:cubicBezTo>
                <a:lnTo>
                  <a:pt x="6000" y="19636"/>
                </a:lnTo>
                <a:close/>
                <a:moveTo>
                  <a:pt x="9600" y="16691"/>
                </a:moveTo>
                <a:cubicBezTo>
                  <a:pt x="12000" y="16691"/>
                  <a:pt x="12000" y="16691"/>
                  <a:pt x="12000" y="16691"/>
                </a:cubicBezTo>
                <a:cubicBezTo>
                  <a:pt x="12000" y="14727"/>
                  <a:pt x="12000" y="14727"/>
                  <a:pt x="12000" y="14727"/>
                </a:cubicBezTo>
                <a:cubicBezTo>
                  <a:pt x="9600" y="14727"/>
                  <a:pt x="9600" y="14727"/>
                  <a:pt x="9600" y="14727"/>
                </a:cubicBezTo>
                <a:lnTo>
                  <a:pt x="9600" y="16691"/>
                </a:lnTo>
                <a:close/>
                <a:moveTo>
                  <a:pt x="2400" y="13745"/>
                </a:moveTo>
                <a:cubicBezTo>
                  <a:pt x="4800" y="13745"/>
                  <a:pt x="4800" y="13745"/>
                  <a:pt x="4800" y="13745"/>
                </a:cubicBezTo>
                <a:cubicBezTo>
                  <a:pt x="4800" y="11782"/>
                  <a:pt x="4800" y="11782"/>
                  <a:pt x="4800" y="11782"/>
                </a:cubicBezTo>
                <a:cubicBezTo>
                  <a:pt x="2400" y="11782"/>
                  <a:pt x="2400" y="11782"/>
                  <a:pt x="2400" y="11782"/>
                </a:cubicBezTo>
                <a:lnTo>
                  <a:pt x="2400" y="13745"/>
                </a:lnTo>
                <a:close/>
                <a:moveTo>
                  <a:pt x="2400" y="19636"/>
                </a:moveTo>
                <a:cubicBezTo>
                  <a:pt x="4800" y="19636"/>
                  <a:pt x="4800" y="19636"/>
                  <a:pt x="4800" y="19636"/>
                </a:cubicBezTo>
                <a:cubicBezTo>
                  <a:pt x="4800" y="17673"/>
                  <a:pt x="4800" y="17673"/>
                  <a:pt x="4800" y="17673"/>
                </a:cubicBezTo>
                <a:cubicBezTo>
                  <a:pt x="2400" y="17673"/>
                  <a:pt x="2400" y="17673"/>
                  <a:pt x="2400" y="17673"/>
                </a:cubicBezTo>
                <a:lnTo>
                  <a:pt x="2400" y="19636"/>
                </a:lnTo>
                <a:close/>
                <a:moveTo>
                  <a:pt x="2400" y="10800"/>
                </a:moveTo>
                <a:cubicBezTo>
                  <a:pt x="4800" y="10800"/>
                  <a:pt x="4800" y="10800"/>
                  <a:pt x="4800" y="10800"/>
                </a:cubicBezTo>
                <a:cubicBezTo>
                  <a:pt x="4800" y="8836"/>
                  <a:pt x="4800" y="8836"/>
                  <a:pt x="4800" y="8836"/>
                </a:cubicBezTo>
                <a:cubicBezTo>
                  <a:pt x="2400" y="8836"/>
                  <a:pt x="2400" y="8836"/>
                  <a:pt x="2400" y="8836"/>
                </a:cubicBezTo>
                <a:lnTo>
                  <a:pt x="2400" y="10800"/>
                </a:lnTo>
                <a:close/>
                <a:moveTo>
                  <a:pt x="2400" y="16691"/>
                </a:moveTo>
                <a:cubicBezTo>
                  <a:pt x="4800" y="16691"/>
                  <a:pt x="4800" y="16691"/>
                  <a:pt x="4800" y="16691"/>
                </a:cubicBezTo>
                <a:cubicBezTo>
                  <a:pt x="4800" y="14727"/>
                  <a:pt x="4800" y="14727"/>
                  <a:pt x="4800" y="14727"/>
                </a:cubicBezTo>
                <a:cubicBezTo>
                  <a:pt x="2400" y="14727"/>
                  <a:pt x="2400" y="14727"/>
                  <a:pt x="2400" y="14727"/>
                </a:cubicBezTo>
                <a:lnTo>
                  <a:pt x="2400" y="16691"/>
                </a:lnTo>
                <a:close/>
                <a:moveTo>
                  <a:pt x="16800" y="19636"/>
                </a:moveTo>
                <a:cubicBezTo>
                  <a:pt x="19200" y="19636"/>
                  <a:pt x="19200" y="19636"/>
                  <a:pt x="19200" y="19636"/>
                </a:cubicBezTo>
                <a:cubicBezTo>
                  <a:pt x="19200" y="11782"/>
                  <a:pt x="19200" y="11782"/>
                  <a:pt x="19200" y="11782"/>
                </a:cubicBezTo>
                <a:cubicBezTo>
                  <a:pt x="16800" y="11782"/>
                  <a:pt x="16800" y="11782"/>
                  <a:pt x="16800" y="11782"/>
                </a:cubicBezTo>
                <a:lnTo>
                  <a:pt x="16800" y="19636"/>
                </a:lnTo>
                <a:close/>
                <a:moveTo>
                  <a:pt x="9600" y="13745"/>
                </a:moveTo>
                <a:cubicBezTo>
                  <a:pt x="12000" y="13745"/>
                  <a:pt x="12000" y="13745"/>
                  <a:pt x="12000" y="13745"/>
                </a:cubicBezTo>
                <a:cubicBezTo>
                  <a:pt x="12000" y="11782"/>
                  <a:pt x="12000" y="11782"/>
                  <a:pt x="12000" y="11782"/>
                </a:cubicBezTo>
                <a:cubicBezTo>
                  <a:pt x="9600" y="11782"/>
                  <a:pt x="9600" y="11782"/>
                  <a:pt x="9600" y="11782"/>
                </a:cubicBezTo>
                <a:lnTo>
                  <a:pt x="9600" y="13745"/>
                </a:lnTo>
                <a:close/>
                <a:moveTo>
                  <a:pt x="2400" y="7855"/>
                </a:moveTo>
                <a:cubicBezTo>
                  <a:pt x="19200" y="7855"/>
                  <a:pt x="19200" y="7855"/>
                  <a:pt x="19200" y="7855"/>
                </a:cubicBezTo>
                <a:cubicBezTo>
                  <a:pt x="19200" y="1964"/>
                  <a:pt x="19200" y="1964"/>
                  <a:pt x="19200" y="1964"/>
                </a:cubicBezTo>
                <a:cubicBezTo>
                  <a:pt x="2400" y="1964"/>
                  <a:pt x="2400" y="1964"/>
                  <a:pt x="2400" y="1964"/>
                </a:cubicBezTo>
                <a:lnTo>
                  <a:pt x="2400" y="7855"/>
                </a:lnTo>
                <a:close/>
                <a:moveTo>
                  <a:pt x="3600" y="2945"/>
                </a:moveTo>
                <a:cubicBezTo>
                  <a:pt x="18000" y="2945"/>
                  <a:pt x="18000" y="2945"/>
                  <a:pt x="18000" y="2945"/>
                </a:cubicBezTo>
                <a:cubicBezTo>
                  <a:pt x="18000" y="6873"/>
                  <a:pt x="18000" y="6873"/>
                  <a:pt x="18000" y="6873"/>
                </a:cubicBezTo>
                <a:cubicBezTo>
                  <a:pt x="3600" y="6873"/>
                  <a:pt x="3600" y="6873"/>
                  <a:pt x="3600" y="6873"/>
                </a:cubicBezTo>
                <a:lnTo>
                  <a:pt x="3600" y="2945"/>
                </a:lnTo>
                <a:close/>
                <a:moveTo>
                  <a:pt x="13200" y="10800"/>
                </a:moveTo>
                <a:cubicBezTo>
                  <a:pt x="15600" y="10800"/>
                  <a:pt x="15600" y="10800"/>
                  <a:pt x="15600" y="10800"/>
                </a:cubicBezTo>
                <a:cubicBezTo>
                  <a:pt x="15600" y="8836"/>
                  <a:pt x="15600" y="8836"/>
                  <a:pt x="15600" y="8836"/>
                </a:cubicBezTo>
                <a:cubicBezTo>
                  <a:pt x="13200" y="8836"/>
                  <a:pt x="13200" y="8836"/>
                  <a:pt x="13200" y="8836"/>
                </a:cubicBezTo>
                <a:lnTo>
                  <a:pt x="13200" y="10800"/>
                </a:lnTo>
                <a:close/>
                <a:moveTo>
                  <a:pt x="19200" y="0"/>
                </a:moveTo>
                <a:cubicBezTo>
                  <a:pt x="2400" y="0"/>
                  <a:pt x="2400" y="0"/>
                  <a:pt x="2400" y="0"/>
                </a:cubicBezTo>
                <a:cubicBezTo>
                  <a:pt x="1050" y="0"/>
                  <a:pt x="0" y="859"/>
                  <a:pt x="0" y="1964"/>
                </a:cubicBezTo>
                <a:cubicBezTo>
                  <a:pt x="0" y="19636"/>
                  <a:pt x="0" y="19636"/>
                  <a:pt x="0" y="19636"/>
                </a:cubicBezTo>
                <a:cubicBezTo>
                  <a:pt x="0" y="20741"/>
                  <a:pt x="1050" y="21600"/>
                  <a:pt x="2400" y="21600"/>
                </a:cubicBezTo>
                <a:cubicBezTo>
                  <a:pt x="19200" y="21600"/>
                  <a:pt x="19200" y="21600"/>
                  <a:pt x="19200" y="21600"/>
                </a:cubicBezTo>
                <a:cubicBezTo>
                  <a:pt x="20550" y="21600"/>
                  <a:pt x="21600" y="20741"/>
                  <a:pt x="21600" y="19636"/>
                </a:cubicBezTo>
                <a:cubicBezTo>
                  <a:pt x="21600" y="1964"/>
                  <a:pt x="21600" y="1964"/>
                  <a:pt x="21600" y="1964"/>
                </a:cubicBezTo>
                <a:cubicBezTo>
                  <a:pt x="21600" y="859"/>
                  <a:pt x="20550" y="0"/>
                  <a:pt x="19200" y="0"/>
                </a:cubicBezTo>
                <a:moveTo>
                  <a:pt x="20400" y="19636"/>
                </a:moveTo>
                <a:cubicBezTo>
                  <a:pt x="20400" y="20127"/>
                  <a:pt x="19800" y="20618"/>
                  <a:pt x="19200" y="20618"/>
                </a:cubicBezTo>
                <a:cubicBezTo>
                  <a:pt x="2400" y="20618"/>
                  <a:pt x="2400" y="20618"/>
                  <a:pt x="2400" y="20618"/>
                </a:cubicBezTo>
                <a:cubicBezTo>
                  <a:pt x="1800" y="20618"/>
                  <a:pt x="1200" y="20127"/>
                  <a:pt x="1200" y="19636"/>
                </a:cubicBezTo>
                <a:cubicBezTo>
                  <a:pt x="1200" y="1964"/>
                  <a:pt x="1200" y="1964"/>
                  <a:pt x="1200" y="1964"/>
                </a:cubicBezTo>
                <a:cubicBezTo>
                  <a:pt x="1200" y="1473"/>
                  <a:pt x="1800" y="982"/>
                  <a:pt x="2400" y="982"/>
                </a:cubicBezTo>
                <a:cubicBezTo>
                  <a:pt x="19200" y="982"/>
                  <a:pt x="19200" y="982"/>
                  <a:pt x="19200" y="982"/>
                </a:cubicBezTo>
                <a:cubicBezTo>
                  <a:pt x="19800" y="982"/>
                  <a:pt x="20400" y="1473"/>
                  <a:pt x="20400" y="1964"/>
                </a:cubicBezTo>
                <a:lnTo>
                  <a:pt x="20400" y="19636"/>
                </a:lnTo>
                <a:close/>
                <a:moveTo>
                  <a:pt x="16800" y="10800"/>
                </a:moveTo>
                <a:cubicBezTo>
                  <a:pt x="19200" y="10800"/>
                  <a:pt x="19200" y="10800"/>
                  <a:pt x="19200" y="10800"/>
                </a:cubicBezTo>
                <a:cubicBezTo>
                  <a:pt x="19200" y="8836"/>
                  <a:pt x="19200" y="8836"/>
                  <a:pt x="19200" y="8836"/>
                </a:cubicBezTo>
                <a:cubicBezTo>
                  <a:pt x="16800" y="8836"/>
                  <a:pt x="16800" y="8836"/>
                  <a:pt x="16800" y="8836"/>
                </a:cubicBezTo>
                <a:lnTo>
                  <a:pt x="16800" y="10800"/>
                </a:lnTo>
                <a:close/>
                <a:moveTo>
                  <a:pt x="13200" y="13745"/>
                </a:moveTo>
                <a:cubicBezTo>
                  <a:pt x="15600" y="13745"/>
                  <a:pt x="15600" y="13745"/>
                  <a:pt x="15600" y="13745"/>
                </a:cubicBezTo>
                <a:cubicBezTo>
                  <a:pt x="15600" y="11782"/>
                  <a:pt x="15600" y="11782"/>
                  <a:pt x="15600" y="11782"/>
                </a:cubicBezTo>
                <a:cubicBezTo>
                  <a:pt x="13200" y="11782"/>
                  <a:pt x="13200" y="11782"/>
                  <a:pt x="13200" y="11782"/>
                </a:cubicBezTo>
                <a:lnTo>
                  <a:pt x="13200" y="13745"/>
                </a:lnTo>
                <a:close/>
                <a:moveTo>
                  <a:pt x="13200" y="19636"/>
                </a:moveTo>
                <a:cubicBezTo>
                  <a:pt x="15600" y="19636"/>
                  <a:pt x="15600" y="19636"/>
                  <a:pt x="15600" y="19636"/>
                </a:cubicBezTo>
                <a:cubicBezTo>
                  <a:pt x="15600" y="17673"/>
                  <a:pt x="15600" y="17673"/>
                  <a:pt x="15600" y="17673"/>
                </a:cubicBezTo>
                <a:cubicBezTo>
                  <a:pt x="13200" y="17673"/>
                  <a:pt x="13200" y="17673"/>
                  <a:pt x="13200" y="17673"/>
                </a:cubicBezTo>
                <a:lnTo>
                  <a:pt x="13200" y="19636"/>
                </a:lnTo>
                <a:close/>
                <a:moveTo>
                  <a:pt x="9600" y="10800"/>
                </a:moveTo>
                <a:cubicBezTo>
                  <a:pt x="12000" y="10800"/>
                  <a:pt x="12000" y="10800"/>
                  <a:pt x="12000" y="10800"/>
                </a:cubicBezTo>
                <a:cubicBezTo>
                  <a:pt x="12000" y="8836"/>
                  <a:pt x="12000" y="8836"/>
                  <a:pt x="12000" y="8836"/>
                </a:cubicBezTo>
                <a:cubicBezTo>
                  <a:pt x="9600" y="8836"/>
                  <a:pt x="9600" y="8836"/>
                  <a:pt x="9600" y="8836"/>
                </a:cubicBezTo>
                <a:lnTo>
                  <a:pt x="9600" y="10800"/>
                </a:lnTo>
                <a:close/>
                <a:moveTo>
                  <a:pt x="13200" y="16691"/>
                </a:moveTo>
                <a:cubicBezTo>
                  <a:pt x="15600" y="16691"/>
                  <a:pt x="15600" y="16691"/>
                  <a:pt x="15600" y="16691"/>
                </a:cubicBezTo>
                <a:cubicBezTo>
                  <a:pt x="15600" y="14727"/>
                  <a:pt x="15600" y="14727"/>
                  <a:pt x="15600" y="14727"/>
                </a:cubicBezTo>
                <a:cubicBezTo>
                  <a:pt x="13200" y="14727"/>
                  <a:pt x="13200" y="14727"/>
                  <a:pt x="13200" y="14727"/>
                </a:cubicBezTo>
                <a:lnTo>
                  <a:pt x="13200" y="16691"/>
                </a:lnTo>
                <a:close/>
              </a:path>
            </a:pathLst>
          </a:custGeom>
          <a:solidFill>
            <a:schemeClr val="accent1"/>
          </a:solidFill>
          <a:ln w="12700">
            <a:miter lim="400000"/>
          </a:ln>
        </p:spPr>
        <p:txBody>
          <a:bodyPr tIns="91439" bIns="91439"/>
          <a:lstStyle/>
          <a:p>
            <a:pPr defTabSz="1828800">
              <a:lnSpc>
                <a:spcPct val="100000"/>
              </a:lnSpc>
              <a:defRPr sz="3600">
                <a:solidFill>
                  <a:srgbClr val="171616"/>
                </a:solidFill>
                <a:latin typeface="Poppins Light"/>
                <a:ea typeface="Poppins Light"/>
                <a:cs typeface="Poppins Light"/>
                <a:sym typeface="Poppins Light"/>
              </a:defRPr>
            </a:pPr>
            <a:endParaRPr/>
          </a:p>
        </p:txBody>
      </p:sp>
      <p:sp>
        <p:nvSpPr>
          <p:cNvPr id="25" name="Shape">
            <a:extLst>
              <a:ext uri="{FF2B5EF4-FFF2-40B4-BE49-F238E27FC236}">
                <a16:creationId xmlns:a16="http://schemas.microsoft.com/office/drawing/2014/main" id="{7C26DE56-C039-8046-AB42-B4EADE290509}"/>
              </a:ext>
            </a:extLst>
          </p:cNvPr>
          <p:cNvSpPr/>
          <p:nvPr/>
        </p:nvSpPr>
        <p:spPr>
          <a:xfrm>
            <a:off x="13952197" y="2196152"/>
            <a:ext cx="1165533" cy="1154048"/>
          </a:xfrm>
          <a:custGeom>
            <a:avLst/>
            <a:gdLst/>
            <a:ahLst/>
            <a:cxnLst>
              <a:cxn ang="0">
                <a:pos x="wd2" y="hd2"/>
              </a:cxn>
              <a:cxn ang="5400000">
                <a:pos x="wd2" y="hd2"/>
              </a:cxn>
              <a:cxn ang="10800000">
                <a:pos x="wd2" y="hd2"/>
              </a:cxn>
              <a:cxn ang="16200000">
                <a:pos x="wd2" y="hd2"/>
              </a:cxn>
            </a:cxnLst>
            <a:rect l="0" t="0" r="r" b="b"/>
            <a:pathLst>
              <a:path w="21600" h="21600" extrusionOk="0">
                <a:moveTo>
                  <a:pt x="21600" y="10746"/>
                </a:moveTo>
                <a:lnTo>
                  <a:pt x="18833" y="10746"/>
                </a:lnTo>
                <a:lnTo>
                  <a:pt x="18833" y="21600"/>
                </a:lnTo>
                <a:lnTo>
                  <a:pt x="2447" y="21600"/>
                </a:lnTo>
                <a:lnTo>
                  <a:pt x="2447" y="10746"/>
                </a:lnTo>
                <a:lnTo>
                  <a:pt x="0" y="10746"/>
                </a:lnTo>
                <a:lnTo>
                  <a:pt x="10747" y="0"/>
                </a:lnTo>
                <a:lnTo>
                  <a:pt x="16280" y="5588"/>
                </a:lnTo>
                <a:lnTo>
                  <a:pt x="16280" y="1290"/>
                </a:lnTo>
                <a:lnTo>
                  <a:pt x="18833" y="1290"/>
                </a:lnTo>
                <a:lnTo>
                  <a:pt x="18833" y="7952"/>
                </a:lnTo>
                <a:lnTo>
                  <a:pt x="21600" y="10746"/>
                </a:lnTo>
                <a:close/>
                <a:moveTo>
                  <a:pt x="10747" y="20096"/>
                </a:moveTo>
                <a:lnTo>
                  <a:pt x="10747" y="13540"/>
                </a:lnTo>
                <a:lnTo>
                  <a:pt x="5533" y="13540"/>
                </a:lnTo>
                <a:lnTo>
                  <a:pt x="5533" y="20096"/>
                </a:lnTo>
                <a:lnTo>
                  <a:pt x="10747" y="20096"/>
                </a:lnTo>
                <a:close/>
                <a:moveTo>
                  <a:pt x="16067" y="17301"/>
                </a:moveTo>
                <a:lnTo>
                  <a:pt x="16067" y="13540"/>
                </a:lnTo>
                <a:lnTo>
                  <a:pt x="12556" y="13540"/>
                </a:lnTo>
                <a:lnTo>
                  <a:pt x="12556" y="17301"/>
                </a:lnTo>
                <a:lnTo>
                  <a:pt x="16067" y="17301"/>
                </a:lnTo>
                <a:close/>
              </a:path>
            </a:pathLst>
          </a:custGeom>
          <a:solidFill>
            <a:schemeClr val="accent1"/>
          </a:solidFill>
          <a:ln w="12700">
            <a:miter lim="400000"/>
          </a:ln>
        </p:spPr>
        <p:txBody>
          <a:bodyPr tIns="91439" bIns="91439"/>
          <a:lstStyle/>
          <a:p>
            <a:pPr defTabSz="914400">
              <a:lnSpc>
                <a:spcPct val="100000"/>
              </a:lnSpc>
              <a:defRPr sz="5400">
                <a:solidFill>
                  <a:srgbClr val="000000"/>
                </a:solidFill>
                <a:latin typeface="Poppins Light"/>
                <a:ea typeface="Poppins Light"/>
                <a:cs typeface="Poppins Light"/>
                <a:sym typeface="Poppins Light"/>
              </a:defRPr>
            </a:pPr>
            <a:endParaRPr dirty="0"/>
          </a:p>
        </p:txBody>
      </p:sp>
      <p:sp>
        <p:nvSpPr>
          <p:cNvPr id="26" name="Freeform 5">
            <a:extLst>
              <a:ext uri="{FF2B5EF4-FFF2-40B4-BE49-F238E27FC236}">
                <a16:creationId xmlns:a16="http://schemas.microsoft.com/office/drawing/2014/main" id="{5175C549-FBF3-654E-AD22-D44E3AD229DB}"/>
              </a:ext>
            </a:extLst>
          </p:cNvPr>
          <p:cNvSpPr/>
          <p:nvPr/>
        </p:nvSpPr>
        <p:spPr>
          <a:xfrm>
            <a:off x="14004459" y="5732659"/>
            <a:ext cx="1095778" cy="1225123"/>
          </a:xfrm>
          <a:custGeom>
            <a:avLst/>
            <a:gdLst/>
            <a:ahLst/>
            <a:cxnLst>
              <a:cxn ang="0">
                <a:pos x="wd2" y="hd2"/>
              </a:cxn>
              <a:cxn ang="5400000">
                <a:pos x="wd2" y="hd2"/>
              </a:cxn>
              <a:cxn ang="10800000">
                <a:pos x="wd2" y="hd2"/>
              </a:cxn>
              <a:cxn ang="16200000">
                <a:pos x="wd2" y="hd2"/>
              </a:cxn>
            </a:cxnLst>
            <a:rect l="0" t="0" r="r" b="b"/>
            <a:pathLst>
              <a:path w="21009" h="21600" extrusionOk="0">
                <a:moveTo>
                  <a:pt x="12469" y="16650"/>
                </a:moveTo>
                <a:cubicBezTo>
                  <a:pt x="12223" y="16763"/>
                  <a:pt x="11978" y="16875"/>
                  <a:pt x="11610" y="16988"/>
                </a:cubicBezTo>
                <a:cubicBezTo>
                  <a:pt x="11364" y="16988"/>
                  <a:pt x="11241" y="17100"/>
                  <a:pt x="10996" y="17100"/>
                </a:cubicBezTo>
                <a:cubicBezTo>
                  <a:pt x="10996" y="18000"/>
                  <a:pt x="10996" y="18000"/>
                  <a:pt x="10996" y="18000"/>
                </a:cubicBezTo>
                <a:cubicBezTo>
                  <a:pt x="10014" y="18000"/>
                  <a:pt x="10014" y="18000"/>
                  <a:pt x="10014" y="18000"/>
                </a:cubicBezTo>
                <a:cubicBezTo>
                  <a:pt x="10014" y="17100"/>
                  <a:pt x="10014" y="17100"/>
                  <a:pt x="10014" y="17100"/>
                </a:cubicBezTo>
                <a:cubicBezTo>
                  <a:pt x="9769" y="16988"/>
                  <a:pt x="9646" y="16988"/>
                  <a:pt x="9400" y="16988"/>
                </a:cubicBezTo>
                <a:cubicBezTo>
                  <a:pt x="9032" y="16875"/>
                  <a:pt x="8787" y="16763"/>
                  <a:pt x="8419" y="16538"/>
                </a:cubicBezTo>
                <a:cubicBezTo>
                  <a:pt x="8173" y="16313"/>
                  <a:pt x="7928" y="16088"/>
                  <a:pt x="7805" y="15750"/>
                </a:cubicBezTo>
                <a:cubicBezTo>
                  <a:pt x="7682" y="15412"/>
                  <a:pt x="7560" y="15075"/>
                  <a:pt x="7560" y="14625"/>
                </a:cubicBezTo>
                <a:cubicBezTo>
                  <a:pt x="8541" y="14625"/>
                  <a:pt x="8541" y="14625"/>
                  <a:pt x="8541" y="14625"/>
                </a:cubicBezTo>
                <a:cubicBezTo>
                  <a:pt x="8541" y="14962"/>
                  <a:pt x="8541" y="15187"/>
                  <a:pt x="8664" y="15412"/>
                </a:cubicBezTo>
                <a:cubicBezTo>
                  <a:pt x="8787" y="15637"/>
                  <a:pt x="8910" y="15750"/>
                  <a:pt x="9155" y="15975"/>
                </a:cubicBezTo>
                <a:cubicBezTo>
                  <a:pt x="9278" y="16088"/>
                  <a:pt x="9523" y="16200"/>
                  <a:pt x="9769" y="16200"/>
                </a:cubicBezTo>
                <a:cubicBezTo>
                  <a:pt x="10137" y="16313"/>
                  <a:pt x="10382" y="16313"/>
                  <a:pt x="10628" y="16313"/>
                </a:cubicBezTo>
                <a:cubicBezTo>
                  <a:pt x="10873" y="16313"/>
                  <a:pt x="10996" y="16313"/>
                  <a:pt x="11241" y="16313"/>
                </a:cubicBezTo>
                <a:cubicBezTo>
                  <a:pt x="11487" y="16200"/>
                  <a:pt x="11732" y="16200"/>
                  <a:pt x="11855" y="16088"/>
                </a:cubicBezTo>
                <a:cubicBezTo>
                  <a:pt x="12100" y="15975"/>
                  <a:pt x="12223" y="15862"/>
                  <a:pt x="12346" y="15750"/>
                </a:cubicBezTo>
                <a:cubicBezTo>
                  <a:pt x="12469" y="15525"/>
                  <a:pt x="12469" y="15300"/>
                  <a:pt x="12469" y="15075"/>
                </a:cubicBezTo>
                <a:cubicBezTo>
                  <a:pt x="12469" y="14850"/>
                  <a:pt x="12346" y="14625"/>
                  <a:pt x="12223" y="14512"/>
                </a:cubicBezTo>
                <a:cubicBezTo>
                  <a:pt x="12100" y="14400"/>
                  <a:pt x="11978" y="14287"/>
                  <a:pt x="11732" y="14175"/>
                </a:cubicBezTo>
                <a:cubicBezTo>
                  <a:pt x="11487" y="14062"/>
                  <a:pt x="11241" y="13950"/>
                  <a:pt x="10996" y="13950"/>
                </a:cubicBezTo>
                <a:cubicBezTo>
                  <a:pt x="10137" y="13725"/>
                  <a:pt x="10137" y="13725"/>
                  <a:pt x="10137" y="13725"/>
                </a:cubicBezTo>
                <a:cubicBezTo>
                  <a:pt x="9891" y="13725"/>
                  <a:pt x="9523" y="13612"/>
                  <a:pt x="9278" y="13500"/>
                </a:cubicBezTo>
                <a:cubicBezTo>
                  <a:pt x="9032" y="13500"/>
                  <a:pt x="8787" y="13387"/>
                  <a:pt x="8541" y="13162"/>
                </a:cubicBezTo>
                <a:cubicBezTo>
                  <a:pt x="8296" y="13050"/>
                  <a:pt x="8173" y="12937"/>
                  <a:pt x="7928" y="12712"/>
                </a:cubicBezTo>
                <a:cubicBezTo>
                  <a:pt x="7805" y="12487"/>
                  <a:pt x="7805" y="12262"/>
                  <a:pt x="7805" y="11925"/>
                </a:cubicBezTo>
                <a:cubicBezTo>
                  <a:pt x="7805" y="11588"/>
                  <a:pt x="7805" y="11250"/>
                  <a:pt x="8050" y="11025"/>
                </a:cubicBezTo>
                <a:cubicBezTo>
                  <a:pt x="8173" y="10800"/>
                  <a:pt x="8419" y="10575"/>
                  <a:pt x="8664" y="10350"/>
                </a:cubicBezTo>
                <a:cubicBezTo>
                  <a:pt x="8910" y="10237"/>
                  <a:pt x="9155" y="10125"/>
                  <a:pt x="9523" y="10012"/>
                </a:cubicBezTo>
                <a:cubicBezTo>
                  <a:pt x="9646" y="10012"/>
                  <a:pt x="9769" y="9900"/>
                  <a:pt x="10014" y="9900"/>
                </a:cubicBezTo>
                <a:cubicBezTo>
                  <a:pt x="10014" y="9000"/>
                  <a:pt x="10014" y="9000"/>
                  <a:pt x="10014" y="9000"/>
                </a:cubicBezTo>
                <a:cubicBezTo>
                  <a:pt x="10996" y="9000"/>
                  <a:pt x="10996" y="9000"/>
                  <a:pt x="10996" y="9000"/>
                </a:cubicBezTo>
                <a:cubicBezTo>
                  <a:pt x="10996" y="9900"/>
                  <a:pt x="10996" y="9900"/>
                  <a:pt x="10996" y="9900"/>
                </a:cubicBezTo>
                <a:cubicBezTo>
                  <a:pt x="11119" y="10012"/>
                  <a:pt x="11364" y="10012"/>
                  <a:pt x="11487" y="10012"/>
                </a:cubicBezTo>
                <a:cubicBezTo>
                  <a:pt x="11855" y="10125"/>
                  <a:pt x="12100" y="10237"/>
                  <a:pt x="12346" y="10462"/>
                </a:cubicBezTo>
                <a:cubicBezTo>
                  <a:pt x="12591" y="10575"/>
                  <a:pt x="12714" y="10800"/>
                  <a:pt x="12960" y="11138"/>
                </a:cubicBezTo>
                <a:cubicBezTo>
                  <a:pt x="13082" y="11363"/>
                  <a:pt x="13082" y="11700"/>
                  <a:pt x="13082" y="12037"/>
                </a:cubicBezTo>
                <a:cubicBezTo>
                  <a:pt x="12223" y="12037"/>
                  <a:pt x="12223" y="12037"/>
                  <a:pt x="12223" y="12037"/>
                </a:cubicBezTo>
                <a:cubicBezTo>
                  <a:pt x="12100" y="11588"/>
                  <a:pt x="11978" y="11250"/>
                  <a:pt x="11610" y="11025"/>
                </a:cubicBezTo>
                <a:cubicBezTo>
                  <a:pt x="11364" y="10800"/>
                  <a:pt x="10873" y="10687"/>
                  <a:pt x="10382" y="10687"/>
                </a:cubicBezTo>
                <a:cubicBezTo>
                  <a:pt x="10137" y="10687"/>
                  <a:pt x="10014" y="10687"/>
                  <a:pt x="9769" y="10687"/>
                </a:cubicBezTo>
                <a:cubicBezTo>
                  <a:pt x="9646" y="10800"/>
                  <a:pt x="9400" y="10800"/>
                  <a:pt x="9278" y="10913"/>
                </a:cubicBezTo>
                <a:cubicBezTo>
                  <a:pt x="9155" y="11025"/>
                  <a:pt x="9032" y="11138"/>
                  <a:pt x="8910" y="11250"/>
                </a:cubicBezTo>
                <a:cubicBezTo>
                  <a:pt x="8787" y="11475"/>
                  <a:pt x="8787" y="11588"/>
                  <a:pt x="8787" y="11813"/>
                </a:cubicBezTo>
                <a:cubicBezTo>
                  <a:pt x="8787" y="12037"/>
                  <a:pt x="8787" y="12262"/>
                  <a:pt x="8910" y="12375"/>
                </a:cubicBezTo>
                <a:cubicBezTo>
                  <a:pt x="9155" y="12487"/>
                  <a:pt x="9278" y="12600"/>
                  <a:pt x="9523" y="12712"/>
                </a:cubicBezTo>
                <a:cubicBezTo>
                  <a:pt x="9769" y="12825"/>
                  <a:pt x="10014" y="12825"/>
                  <a:pt x="10260" y="12937"/>
                </a:cubicBezTo>
                <a:cubicBezTo>
                  <a:pt x="10505" y="12937"/>
                  <a:pt x="10873" y="13050"/>
                  <a:pt x="11119" y="13050"/>
                </a:cubicBezTo>
                <a:cubicBezTo>
                  <a:pt x="11364" y="13162"/>
                  <a:pt x="11732" y="13162"/>
                  <a:pt x="11978" y="13275"/>
                </a:cubicBezTo>
                <a:cubicBezTo>
                  <a:pt x="12223" y="13387"/>
                  <a:pt x="12469" y="13500"/>
                  <a:pt x="12714" y="13612"/>
                </a:cubicBezTo>
                <a:cubicBezTo>
                  <a:pt x="12960" y="13837"/>
                  <a:pt x="13082" y="13950"/>
                  <a:pt x="13205" y="14175"/>
                </a:cubicBezTo>
                <a:cubicBezTo>
                  <a:pt x="13328" y="14400"/>
                  <a:pt x="13450" y="14737"/>
                  <a:pt x="13450" y="15075"/>
                </a:cubicBezTo>
                <a:cubicBezTo>
                  <a:pt x="13450" y="15412"/>
                  <a:pt x="13328" y="15750"/>
                  <a:pt x="13205" y="15975"/>
                </a:cubicBezTo>
                <a:cubicBezTo>
                  <a:pt x="12960" y="16200"/>
                  <a:pt x="12837" y="16425"/>
                  <a:pt x="12469" y="16650"/>
                </a:cubicBezTo>
                <a:close/>
                <a:moveTo>
                  <a:pt x="12837" y="6300"/>
                </a:moveTo>
                <a:cubicBezTo>
                  <a:pt x="10505" y="6300"/>
                  <a:pt x="10505" y="6300"/>
                  <a:pt x="10505" y="6300"/>
                </a:cubicBezTo>
                <a:cubicBezTo>
                  <a:pt x="8173" y="6300"/>
                  <a:pt x="8173" y="6300"/>
                  <a:pt x="8173" y="6300"/>
                </a:cubicBezTo>
                <a:cubicBezTo>
                  <a:pt x="5473" y="7987"/>
                  <a:pt x="2896" y="11363"/>
                  <a:pt x="1423" y="14512"/>
                </a:cubicBezTo>
                <a:cubicBezTo>
                  <a:pt x="73" y="17663"/>
                  <a:pt x="1791" y="20700"/>
                  <a:pt x="4982" y="20700"/>
                </a:cubicBezTo>
                <a:cubicBezTo>
                  <a:pt x="10505" y="20700"/>
                  <a:pt x="10505" y="20700"/>
                  <a:pt x="10505" y="20700"/>
                </a:cubicBezTo>
                <a:cubicBezTo>
                  <a:pt x="16028" y="20700"/>
                  <a:pt x="16028" y="20700"/>
                  <a:pt x="16028" y="20700"/>
                </a:cubicBezTo>
                <a:cubicBezTo>
                  <a:pt x="19219" y="20700"/>
                  <a:pt x="20937" y="17663"/>
                  <a:pt x="19587" y="14512"/>
                </a:cubicBezTo>
                <a:cubicBezTo>
                  <a:pt x="18114" y="11363"/>
                  <a:pt x="15537" y="7987"/>
                  <a:pt x="12837" y="6300"/>
                </a:cubicBezTo>
                <a:close/>
                <a:moveTo>
                  <a:pt x="14432" y="1125"/>
                </a:moveTo>
                <a:cubicBezTo>
                  <a:pt x="14187" y="1012"/>
                  <a:pt x="13328" y="900"/>
                  <a:pt x="12837" y="900"/>
                </a:cubicBezTo>
                <a:cubicBezTo>
                  <a:pt x="12837" y="900"/>
                  <a:pt x="12714" y="900"/>
                  <a:pt x="12714" y="900"/>
                </a:cubicBezTo>
                <a:cubicBezTo>
                  <a:pt x="12346" y="1012"/>
                  <a:pt x="11978" y="1237"/>
                  <a:pt x="11610" y="1350"/>
                </a:cubicBezTo>
                <a:cubicBezTo>
                  <a:pt x="11241" y="1462"/>
                  <a:pt x="10873" y="1462"/>
                  <a:pt x="10505" y="1575"/>
                </a:cubicBezTo>
                <a:cubicBezTo>
                  <a:pt x="10137" y="1462"/>
                  <a:pt x="9769" y="1462"/>
                  <a:pt x="9400" y="1350"/>
                </a:cubicBezTo>
                <a:cubicBezTo>
                  <a:pt x="9032" y="1237"/>
                  <a:pt x="8664" y="1012"/>
                  <a:pt x="8296" y="900"/>
                </a:cubicBezTo>
                <a:cubicBezTo>
                  <a:pt x="8296" y="900"/>
                  <a:pt x="8173" y="900"/>
                  <a:pt x="8173" y="900"/>
                </a:cubicBezTo>
                <a:cubicBezTo>
                  <a:pt x="7682" y="900"/>
                  <a:pt x="6823" y="1012"/>
                  <a:pt x="6578" y="1125"/>
                </a:cubicBezTo>
                <a:cubicBezTo>
                  <a:pt x="4860" y="1350"/>
                  <a:pt x="6087" y="2700"/>
                  <a:pt x="7437" y="4612"/>
                </a:cubicBezTo>
                <a:cubicBezTo>
                  <a:pt x="7928" y="5400"/>
                  <a:pt x="7928" y="5400"/>
                  <a:pt x="7928" y="5400"/>
                </a:cubicBezTo>
                <a:cubicBezTo>
                  <a:pt x="10505" y="5400"/>
                  <a:pt x="10505" y="5400"/>
                  <a:pt x="10505" y="5400"/>
                </a:cubicBezTo>
                <a:cubicBezTo>
                  <a:pt x="13082" y="5400"/>
                  <a:pt x="13082" y="5400"/>
                  <a:pt x="13082" y="5400"/>
                </a:cubicBezTo>
                <a:cubicBezTo>
                  <a:pt x="13573" y="4612"/>
                  <a:pt x="13573" y="4612"/>
                  <a:pt x="13573" y="4612"/>
                </a:cubicBezTo>
                <a:cubicBezTo>
                  <a:pt x="14923" y="2700"/>
                  <a:pt x="16150" y="1350"/>
                  <a:pt x="14432" y="1125"/>
                </a:cubicBezTo>
                <a:close/>
                <a:moveTo>
                  <a:pt x="20446" y="14175"/>
                </a:moveTo>
                <a:cubicBezTo>
                  <a:pt x="21305" y="16088"/>
                  <a:pt x="21182" y="18113"/>
                  <a:pt x="20078" y="19575"/>
                </a:cubicBezTo>
                <a:cubicBezTo>
                  <a:pt x="19219" y="20925"/>
                  <a:pt x="17746" y="21600"/>
                  <a:pt x="16028" y="21600"/>
                </a:cubicBezTo>
                <a:cubicBezTo>
                  <a:pt x="10505" y="21600"/>
                  <a:pt x="10505" y="21600"/>
                  <a:pt x="10505" y="21600"/>
                </a:cubicBezTo>
                <a:cubicBezTo>
                  <a:pt x="4982" y="21600"/>
                  <a:pt x="4982" y="21600"/>
                  <a:pt x="4982" y="21600"/>
                </a:cubicBezTo>
                <a:cubicBezTo>
                  <a:pt x="3264" y="21600"/>
                  <a:pt x="1791" y="20925"/>
                  <a:pt x="932" y="19575"/>
                </a:cubicBezTo>
                <a:cubicBezTo>
                  <a:pt x="-172" y="18113"/>
                  <a:pt x="-295" y="16088"/>
                  <a:pt x="564" y="14175"/>
                </a:cubicBezTo>
                <a:cubicBezTo>
                  <a:pt x="2160" y="10800"/>
                  <a:pt x="4614" y="7650"/>
                  <a:pt x="7069" y="5850"/>
                </a:cubicBezTo>
                <a:cubicBezTo>
                  <a:pt x="7069" y="5850"/>
                  <a:pt x="7069" y="5850"/>
                  <a:pt x="7069" y="5850"/>
                </a:cubicBezTo>
                <a:cubicBezTo>
                  <a:pt x="6578" y="5175"/>
                  <a:pt x="6578" y="5175"/>
                  <a:pt x="6578" y="5175"/>
                </a:cubicBezTo>
                <a:cubicBezTo>
                  <a:pt x="6455" y="4837"/>
                  <a:pt x="6210" y="4612"/>
                  <a:pt x="6087" y="4387"/>
                </a:cubicBezTo>
                <a:cubicBezTo>
                  <a:pt x="5105" y="3038"/>
                  <a:pt x="4491" y="2025"/>
                  <a:pt x="4860" y="1125"/>
                </a:cubicBezTo>
                <a:cubicBezTo>
                  <a:pt x="5105" y="675"/>
                  <a:pt x="5596" y="337"/>
                  <a:pt x="6332" y="225"/>
                </a:cubicBezTo>
                <a:cubicBezTo>
                  <a:pt x="6578" y="225"/>
                  <a:pt x="7560" y="0"/>
                  <a:pt x="8173" y="0"/>
                </a:cubicBezTo>
                <a:cubicBezTo>
                  <a:pt x="8296" y="0"/>
                  <a:pt x="8419" y="0"/>
                  <a:pt x="8541" y="0"/>
                </a:cubicBezTo>
                <a:cubicBezTo>
                  <a:pt x="8910" y="112"/>
                  <a:pt x="9155" y="225"/>
                  <a:pt x="9523" y="337"/>
                </a:cubicBezTo>
                <a:cubicBezTo>
                  <a:pt x="9646" y="450"/>
                  <a:pt x="9646" y="450"/>
                  <a:pt x="9769" y="450"/>
                </a:cubicBezTo>
                <a:cubicBezTo>
                  <a:pt x="10014" y="562"/>
                  <a:pt x="10260" y="562"/>
                  <a:pt x="10505" y="675"/>
                </a:cubicBezTo>
                <a:cubicBezTo>
                  <a:pt x="10750" y="562"/>
                  <a:pt x="10996" y="562"/>
                  <a:pt x="11241" y="450"/>
                </a:cubicBezTo>
                <a:cubicBezTo>
                  <a:pt x="11364" y="450"/>
                  <a:pt x="11364" y="450"/>
                  <a:pt x="11487" y="337"/>
                </a:cubicBezTo>
                <a:cubicBezTo>
                  <a:pt x="11855" y="225"/>
                  <a:pt x="12100" y="112"/>
                  <a:pt x="12469" y="0"/>
                </a:cubicBezTo>
                <a:cubicBezTo>
                  <a:pt x="12591" y="0"/>
                  <a:pt x="12714" y="0"/>
                  <a:pt x="12837" y="0"/>
                </a:cubicBezTo>
                <a:cubicBezTo>
                  <a:pt x="13450" y="0"/>
                  <a:pt x="14432" y="225"/>
                  <a:pt x="14678" y="225"/>
                </a:cubicBezTo>
                <a:cubicBezTo>
                  <a:pt x="15414" y="337"/>
                  <a:pt x="15905" y="675"/>
                  <a:pt x="16150" y="1125"/>
                </a:cubicBezTo>
                <a:cubicBezTo>
                  <a:pt x="16519" y="2025"/>
                  <a:pt x="15905" y="3038"/>
                  <a:pt x="14923" y="4387"/>
                </a:cubicBezTo>
                <a:cubicBezTo>
                  <a:pt x="14800" y="4612"/>
                  <a:pt x="14555" y="4837"/>
                  <a:pt x="14432" y="5175"/>
                </a:cubicBezTo>
                <a:cubicBezTo>
                  <a:pt x="13941" y="5850"/>
                  <a:pt x="13941" y="5850"/>
                  <a:pt x="13941" y="5850"/>
                </a:cubicBezTo>
                <a:cubicBezTo>
                  <a:pt x="13941" y="5850"/>
                  <a:pt x="13941" y="5850"/>
                  <a:pt x="13941" y="5850"/>
                </a:cubicBezTo>
                <a:cubicBezTo>
                  <a:pt x="16396" y="7650"/>
                  <a:pt x="18850" y="10800"/>
                  <a:pt x="20446" y="14175"/>
                </a:cubicBezTo>
                <a:close/>
              </a:path>
            </a:pathLst>
          </a:custGeom>
          <a:solidFill>
            <a:schemeClr val="accent1"/>
          </a:solidFill>
          <a:ln w="12700">
            <a:miter lim="400000"/>
          </a:ln>
        </p:spPr>
        <p:txBody>
          <a:bodyPr tIns="91439" bIns="91439"/>
          <a:lstStyle/>
          <a:p>
            <a:pPr defTabSz="914400">
              <a:lnSpc>
                <a:spcPct val="100000"/>
              </a:lnSpc>
              <a:defRPr sz="5400">
                <a:solidFill>
                  <a:srgbClr val="000000"/>
                </a:solidFill>
                <a:latin typeface="Poppins Light"/>
                <a:ea typeface="Poppins Light"/>
                <a:cs typeface="Poppins Light"/>
                <a:sym typeface="Poppins Light"/>
              </a:defRPr>
            </a:pPr>
            <a:endParaRPr dirty="0"/>
          </a:p>
        </p:txBody>
      </p:sp>
      <p:sp>
        <p:nvSpPr>
          <p:cNvPr id="21" name="TextBox 20">
            <a:extLst>
              <a:ext uri="{FF2B5EF4-FFF2-40B4-BE49-F238E27FC236}">
                <a16:creationId xmlns:a16="http://schemas.microsoft.com/office/drawing/2014/main" id="{BB7BF9BE-D5E6-3441-9F26-75BADB6E5C7D}"/>
              </a:ext>
            </a:extLst>
          </p:cNvPr>
          <p:cNvSpPr txBox="1"/>
          <p:nvPr/>
        </p:nvSpPr>
        <p:spPr>
          <a:xfrm>
            <a:off x="1254997" y="3068343"/>
            <a:ext cx="5334784" cy="13644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50000"/>
              </a:lnSpc>
              <a:spcBef>
                <a:spcPts val="0"/>
              </a:spcBef>
              <a:spcAft>
                <a:spcPts val="0"/>
              </a:spcAft>
              <a:buClrTx/>
              <a:buSzTx/>
              <a:buFontTx/>
              <a:buNone/>
              <a:tabLst/>
            </a:pPr>
            <a:r>
              <a:rPr kumimoji="0" lang="en-US" sz="3600" u="none" strike="noStrike" cap="none" spc="0" normalizeH="0" baseline="0" dirty="0">
                <a:ln>
                  <a:noFill/>
                </a:ln>
                <a:solidFill>
                  <a:srgbClr val="F5FAFF"/>
                </a:solidFill>
                <a:effectLst/>
                <a:uFillTx/>
                <a:latin typeface="Poppins" pitchFamily="2" charset="77"/>
                <a:ea typeface="Open Sans" panose="020B0606030504020204" pitchFamily="34" charset="0"/>
                <a:cs typeface="Poppins" pitchFamily="2" charset="77"/>
                <a:sym typeface="Lato Regular"/>
              </a:rPr>
              <a:t>Name of Client</a:t>
            </a:r>
          </a:p>
          <a:p>
            <a:pPr marL="0" marR="0" indent="0" algn="l" defTabSz="825500" rtl="0" fontAlgn="auto" latinLnBrk="0" hangingPunct="0">
              <a:lnSpc>
                <a:spcPct val="100000"/>
              </a:lnSpc>
              <a:spcBef>
                <a:spcPts val="0"/>
              </a:spcBef>
              <a:spcAft>
                <a:spcPts val="0"/>
              </a:spcAft>
              <a:buClrTx/>
              <a:buSzTx/>
              <a:buFontTx/>
              <a:buNone/>
              <a:tabLst/>
            </a:pPr>
            <a:r>
              <a:rPr lang="en-US" sz="2800" dirty="0">
                <a:solidFill>
                  <a:srgbClr val="F5FAFF"/>
                </a:solidFill>
                <a:latin typeface="Poppins" pitchFamily="2" charset="77"/>
                <a:ea typeface="Open Sans" panose="020B0606030504020204" pitchFamily="34" charset="0"/>
                <a:cs typeface="Poppins" pitchFamily="2" charset="77"/>
              </a:rPr>
              <a:t>Client’s Address</a:t>
            </a:r>
            <a:endParaRPr kumimoji="0" lang="en-US" sz="2800" u="none" strike="noStrike" cap="none" spc="0" normalizeH="0" baseline="0" dirty="0">
              <a:ln>
                <a:noFill/>
              </a:ln>
              <a:solidFill>
                <a:srgbClr val="F5FAFF"/>
              </a:solidFill>
              <a:effectLst/>
              <a:uFillTx/>
              <a:latin typeface="Poppins" pitchFamily="2" charset="77"/>
              <a:ea typeface="Open Sans" panose="020B0606030504020204" pitchFamily="34" charset="0"/>
              <a:cs typeface="Poppins" pitchFamily="2" charset="77"/>
              <a:sym typeface="Lato Regular"/>
            </a:endParaRPr>
          </a:p>
        </p:txBody>
      </p:sp>
      <p:sp>
        <p:nvSpPr>
          <p:cNvPr id="27" name="Lorem ipsum dolor sit amet, consectetur adipiscing elit, sed do eiusmod tempor incididunt ut labore et dolore magna aliqua. Neque egestas congue quisque egestas.">
            <a:extLst>
              <a:ext uri="{FF2B5EF4-FFF2-40B4-BE49-F238E27FC236}">
                <a16:creationId xmlns:a16="http://schemas.microsoft.com/office/drawing/2014/main" id="{0A286DBD-0A50-FB45-AF57-D6B90ADF5DC9}"/>
              </a:ext>
            </a:extLst>
          </p:cNvPr>
          <p:cNvSpPr txBox="1"/>
          <p:nvPr/>
        </p:nvSpPr>
        <p:spPr>
          <a:xfrm>
            <a:off x="15510965" y="6769254"/>
            <a:ext cx="4818200" cy="14681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r>
              <a:rPr lang="en-US" sz="6600" b="1" dirty="0">
                <a:solidFill>
                  <a:schemeClr val="accent6">
                    <a:lumMod val="25000"/>
                  </a:schemeClr>
                </a:solidFill>
                <a:latin typeface="Arial Black" panose="020B0604020202020204" pitchFamily="34" charset="0"/>
                <a:cs typeface="Arial Black" panose="020B0604020202020204" pitchFamily="34" charset="0"/>
              </a:rPr>
              <a:t>$150,000</a:t>
            </a:r>
            <a:endParaRPr sz="6600" b="1" dirty="0">
              <a:solidFill>
                <a:schemeClr val="accent6">
                  <a:lumMod val="25000"/>
                </a:schemeClr>
              </a:solidFill>
              <a:latin typeface="Arial Black" panose="020B0604020202020204" pitchFamily="34" charset="0"/>
              <a:cs typeface="Arial Black" panose="020B0604020202020204" pitchFamily="34" charset="0"/>
            </a:endParaRPr>
          </a:p>
        </p:txBody>
      </p:sp>
      <p:sp>
        <p:nvSpPr>
          <p:cNvPr id="28" name="Lorem ipsum dolor sit amet, consectetur adipiscing elit, sed do eiusmod tempor incididunt ut labore et dolore magna aliqua. Neque egestas congue quisque egestas.">
            <a:extLst>
              <a:ext uri="{FF2B5EF4-FFF2-40B4-BE49-F238E27FC236}">
                <a16:creationId xmlns:a16="http://schemas.microsoft.com/office/drawing/2014/main" id="{1C3E7FFA-45E3-5444-8AE6-DFD43E0DE167}"/>
              </a:ext>
            </a:extLst>
          </p:cNvPr>
          <p:cNvSpPr txBox="1"/>
          <p:nvPr/>
        </p:nvSpPr>
        <p:spPr>
          <a:xfrm>
            <a:off x="15510965" y="9940042"/>
            <a:ext cx="4818200" cy="14681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r>
              <a:rPr lang="en-US" sz="6600" b="1" dirty="0">
                <a:solidFill>
                  <a:schemeClr val="accent6">
                    <a:lumMod val="25000"/>
                  </a:schemeClr>
                </a:solidFill>
                <a:latin typeface="Arial Black" panose="020B0604020202020204" pitchFamily="34" charset="0"/>
                <a:cs typeface="Arial Black" panose="020B0604020202020204" pitchFamily="34" charset="0"/>
              </a:rPr>
              <a:t>$100,000</a:t>
            </a:r>
            <a:endParaRPr sz="6600" b="1" dirty="0">
              <a:solidFill>
                <a:schemeClr val="accent6">
                  <a:lumMod val="25000"/>
                </a:schemeClr>
              </a:solidFill>
              <a:latin typeface="Arial Black" panose="020B0604020202020204" pitchFamily="34" charset="0"/>
              <a:cs typeface="Arial Black" panose="020B0604020202020204" pitchFamily="34" charset="0"/>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hueOff val="-400000"/>
            <a:satOff val="49285"/>
            <a:lumOff val="5294"/>
          </a:schemeClr>
        </a:solidFill>
        <a:effectLst/>
      </p:bgPr>
    </p:bg>
    <p:spTree>
      <p:nvGrpSpPr>
        <p:cNvPr id="1" name=""/>
        <p:cNvGrpSpPr/>
        <p:nvPr/>
      </p:nvGrpSpPr>
      <p:grpSpPr>
        <a:xfrm>
          <a:off x="0" y="0"/>
          <a:ext cx="0" cy="0"/>
          <a:chOff x="0" y="0"/>
          <a:chExt cx="0" cy="0"/>
        </a:xfrm>
      </p:grpSpPr>
      <p:sp>
        <p:nvSpPr>
          <p:cNvPr id="370" name="what you care is what we do"/>
          <p:cNvSpPr txBox="1"/>
          <p:nvPr/>
        </p:nvSpPr>
        <p:spPr>
          <a:xfrm>
            <a:off x="14379161" y="4761497"/>
            <a:ext cx="7345651" cy="9606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ct val="80000"/>
              </a:lnSpc>
              <a:defRPr sz="6800" cap="all" spc="-204">
                <a:solidFill>
                  <a:schemeClr val="accent1"/>
                </a:solidFill>
                <a:latin typeface="+mn-lt"/>
                <a:ea typeface="+mn-ea"/>
                <a:cs typeface="+mn-cs"/>
                <a:sym typeface="Open Sans ExtraBold"/>
              </a:defRPr>
            </a:lvl1pPr>
          </a:lstStyle>
          <a:p>
            <a:endParaRPr dirty="0"/>
          </a:p>
        </p:txBody>
      </p:sp>
      <p:sp>
        <p:nvSpPr>
          <p:cNvPr id="371" name="Slide Number"/>
          <p:cNvSpPr txBox="1">
            <a:spLocks noGrp="1"/>
          </p:cNvSpPr>
          <p:nvPr>
            <p:ph type="sldNum" sz="quarter" idx="2"/>
          </p:nvPr>
        </p:nvSpPr>
        <p:spPr>
          <a:xfrm>
            <a:off x="1106913" y="12416549"/>
            <a:ext cx="307778" cy="5588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5</a:t>
            </a:fld>
            <a:endParaRPr/>
          </a:p>
        </p:txBody>
      </p:sp>
      <p:sp>
        <p:nvSpPr>
          <p:cNvPr id="374" name="Lorem ipsum dolor sit amet, consectetur adipiscing elit, sed do eiusmod tempor incididunt ut labore et dolore magna aliqua. Neque egestas congue quisque egestas. Urna molestie at elementum eu facilisis. Neque sodales ut etiam sit. Nascetur ridiculus mus mauris vitae ultricies leo integer malesuada nunc. Tristique risus nec feugiat in. Dolor morbi non arcu risus quis. ntum odio eu feugiat pretium nibh. Sed elementum tempus egestas sed sed risus pretium.  Est ullamcorper eget nulla facilisi etiam dignissim diam quis enim. Egestas sed sed"/>
          <p:cNvSpPr txBox="1"/>
          <p:nvPr/>
        </p:nvSpPr>
        <p:spPr>
          <a:xfrm>
            <a:off x="14479522" y="6554232"/>
            <a:ext cx="8639970" cy="47507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endParaRPr dirty="0"/>
          </a:p>
        </p:txBody>
      </p:sp>
      <p:sp>
        <p:nvSpPr>
          <p:cNvPr id="375" name="Créatif Co."/>
          <p:cNvSpPr txBox="1"/>
          <p:nvPr/>
        </p:nvSpPr>
        <p:spPr>
          <a:xfrm>
            <a:off x="1260802" y="875513"/>
            <a:ext cx="1500411" cy="4667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chemeClr val="accent1">
                    <a:hueOff val="-176470"/>
                    <a:satOff val="-53329"/>
                    <a:lumOff val="-11960"/>
                  </a:schemeClr>
                </a:solidFill>
                <a:latin typeface="Lato Bold"/>
                <a:ea typeface="Lato Bold"/>
                <a:cs typeface="Lato Bold"/>
                <a:sym typeface="Lato Bold"/>
              </a:defRPr>
            </a:lvl1pPr>
          </a:lstStyle>
          <a:p>
            <a:r>
              <a:rPr lang="en-US" dirty="0">
                <a:latin typeface="Arial" panose="020B0604020202020204" pitchFamily="34" charset="0"/>
                <a:cs typeface="Arial" panose="020B0604020202020204" pitchFamily="34" charset="0"/>
              </a:rPr>
              <a:t>YOUR LOGO</a:t>
            </a:r>
            <a:endParaRPr dirty="0">
              <a:latin typeface="Arial" panose="020B0604020202020204" pitchFamily="34" charset="0"/>
              <a:cs typeface="Arial" panose="020B0604020202020204" pitchFamily="34" charset="0"/>
            </a:endParaRPr>
          </a:p>
        </p:txBody>
      </p:sp>
      <p:sp>
        <p:nvSpPr>
          <p:cNvPr id="377" name="Rectangle"/>
          <p:cNvSpPr/>
          <p:nvPr/>
        </p:nvSpPr>
        <p:spPr>
          <a:xfrm rot="16200000">
            <a:off x="23802460" y="12160608"/>
            <a:ext cx="54001" cy="1120063"/>
          </a:xfrm>
          <a:prstGeom prst="rect">
            <a:avLst/>
          </a:prstGeom>
          <a:solidFill>
            <a:schemeClr val="accent1">
              <a:hueOff val="-176470"/>
              <a:satOff val="-53329"/>
              <a:lumOff val="-11960"/>
            </a:schemeClr>
          </a:solidFill>
          <a:ln w="12700">
            <a:miter lim="400000"/>
          </a:ln>
        </p:spPr>
        <p:txBody>
          <a:bodyPr lIns="0" tIns="0" rIns="0" bIns="0" anchor="ctr"/>
          <a:lstStyle/>
          <a:p>
            <a:pPr algn="ctr">
              <a:lnSpc>
                <a:spcPct val="100000"/>
              </a:lnSpc>
              <a:defRPr sz="3200">
                <a:solidFill>
                  <a:srgbClr val="FFFFFF"/>
                </a:solidFill>
              </a:defRPr>
            </a:pPr>
            <a:endParaRPr/>
          </a:p>
        </p:txBody>
      </p:sp>
      <p:sp>
        <p:nvSpPr>
          <p:cNvPr id="378" name="www.domain.com"/>
          <p:cNvSpPr txBox="1"/>
          <p:nvPr/>
        </p:nvSpPr>
        <p:spPr>
          <a:xfrm>
            <a:off x="20721399" y="12506154"/>
            <a:ext cx="2398093" cy="379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r">
              <a:lnSpc>
                <a:spcPct val="100000"/>
              </a:lnSpc>
              <a:defRPr>
                <a:solidFill>
                  <a:schemeClr val="accent1">
                    <a:hueOff val="-176470"/>
                    <a:satOff val="-53329"/>
                    <a:lumOff val="-11960"/>
                  </a:schemeClr>
                </a:solidFill>
                <a:latin typeface="Lato-Light"/>
                <a:ea typeface="Lato-Light"/>
                <a:cs typeface="Lato-Light"/>
                <a:sym typeface="Lato-Light"/>
              </a:defRPr>
            </a:lvl1pPr>
          </a:lstStyle>
          <a:p>
            <a:pPr>
              <a:defRPr>
                <a:latin typeface="Lato Bold"/>
                <a:ea typeface="Lato Bold"/>
                <a:cs typeface="Lato Bold"/>
                <a:sym typeface="Lato Bold"/>
              </a:defRPr>
            </a:pPr>
            <a:r>
              <a:rPr lang="en-US" dirty="0">
                <a:latin typeface="Arial" panose="020B0604020202020204" pitchFamily="34" charset="0"/>
                <a:cs typeface="Arial" panose="020B0604020202020204" pitchFamily="34" charset="0"/>
                <a:sym typeface="Lato-Light"/>
              </a:rPr>
              <a:t>YOUR WEBSITE URL</a:t>
            </a:r>
            <a:endParaRPr dirty="0">
              <a:latin typeface="Arial" panose="020B0604020202020204" pitchFamily="34" charset="0"/>
              <a:cs typeface="Arial" panose="020B0604020202020204" pitchFamily="34" charset="0"/>
              <a:sym typeface="Lato-Light"/>
            </a:endParaRPr>
          </a:p>
        </p:txBody>
      </p:sp>
      <p:sp>
        <p:nvSpPr>
          <p:cNvPr id="12" name="In The middle of timeline">
            <a:extLst>
              <a:ext uri="{FF2B5EF4-FFF2-40B4-BE49-F238E27FC236}">
                <a16:creationId xmlns:a16="http://schemas.microsoft.com/office/drawing/2014/main" id="{689BC01B-CEC5-E140-A0AF-A66EC465C70D}"/>
              </a:ext>
            </a:extLst>
          </p:cNvPr>
          <p:cNvSpPr txBox="1"/>
          <p:nvPr/>
        </p:nvSpPr>
        <p:spPr>
          <a:xfrm>
            <a:off x="13427676" y="3095117"/>
            <a:ext cx="12192000" cy="8874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nSpc>
                <a:spcPct val="80000"/>
              </a:lnSpc>
              <a:defRPr sz="6800" cap="all" spc="-204">
                <a:solidFill>
                  <a:schemeClr val="accent1"/>
                </a:solidFill>
                <a:latin typeface="+mn-lt"/>
                <a:ea typeface="+mn-ea"/>
                <a:cs typeface="+mn-cs"/>
                <a:sym typeface="Open Sans ExtraBold"/>
              </a:defRPr>
            </a:lvl1pPr>
          </a:lstStyle>
          <a:p>
            <a:r>
              <a:rPr lang="en-US" sz="6000" b="1" dirty="0">
                <a:latin typeface="Poppins" pitchFamily="2" charset="77"/>
                <a:cs typeface="Poppins" pitchFamily="2" charset="77"/>
              </a:rPr>
              <a:t>Let’s talk Next steps</a:t>
            </a:r>
            <a:endParaRPr sz="6000" b="1" dirty="0">
              <a:latin typeface="Poppins" pitchFamily="2" charset="77"/>
              <a:cs typeface="Poppins" pitchFamily="2" charset="77"/>
            </a:endParaRPr>
          </a:p>
        </p:txBody>
      </p:sp>
      <p:pic>
        <p:nvPicPr>
          <p:cNvPr id="11" name="Picture 10" descr="A picture containing computer, clock&#10;&#10;Description automatically generated">
            <a:extLst>
              <a:ext uri="{FF2B5EF4-FFF2-40B4-BE49-F238E27FC236}">
                <a16:creationId xmlns:a16="http://schemas.microsoft.com/office/drawing/2014/main" id="{C23EC334-A791-E240-9D64-544C18979D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6794" y="1043899"/>
            <a:ext cx="13649501" cy="12027545"/>
          </a:xfrm>
          <a:prstGeom prst="rect">
            <a:avLst/>
          </a:prstGeom>
        </p:spPr>
      </p:pic>
      <p:sp>
        <p:nvSpPr>
          <p:cNvPr id="21" name="TextBox 20">
            <a:extLst>
              <a:ext uri="{FF2B5EF4-FFF2-40B4-BE49-F238E27FC236}">
                <a16:creationId xmlns:a16="http://schemas.microsoft.com/office/drawing/2014/main" id="{B21314B1-5314-D14D-9559-146680AEA6DD}"/>
              </a:ext>
            </a:extLst>
          </p:cNvPr>
          <p:cNvSpPr txBox="1"/>
          <p:nvPr/>
        </p:nvSpPr>
        <p:spPr>
          <a:xfrm>
            <a:off x="13427676" y="4556448"/>
            <a:ext cx="10232424" cy="18261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chemeClr val="accent3">
                    <a:hueOff val="-130908"/>
                    <a:satOff val="-22167"/>
                    <a:lumOff val="-7843"/>
                  </a:schemeClr>
                </a:solidFill>
                <a:effectLst/>
                <a:uFillTx/>
                <a:latin typeface="Poppins" pitchFamily="2" charset="77"/>
                <a:ea typeface="Open Sans" panose="020B0606030504020204" pitchFamily="34" charset="0"/>
                <a:cs typeface="Poppins" pitchFamily="2" charset="77"/>
                <a:sym typeface="Lato Regular"/>
              </a:rPr>
              <a:t>I’m sure you have questions. </a:t>
            </a:r>
          </a:p>
          <a:p>
            <a:pPr marL="0" marR="0" indent="0" algn="l" defTabSz="825500" rtl="0" fontAlgn="auto" latinLnBrk="0" hangingPunct="0">
              <a:lnSpc>
                <a:spcPct val="100000"/>
              </a:lnSpc>
              <a:spcBef>
                <a:spcPts val="0"/>
              </a:spcBef>
              <a:spcAft>
                <a:spcPts val="0"/>
              </a:spcAft>
              <a:buClrTx/>
              <a:buSzTx/>
              <a:buFontTx/>
              <a:buNone/>
              <a:tabLst/>
            </a:pPr>
            <a:br>
              <a:rPr lang="en-US" sz="2800" dirty="0">
                <a:latin typeface="Poppins" pitchFamily="2" charset="77"/>
                <a:ea typeface="Open Sans" panose="020B0606030504020204" pitchFamily="34" charset="0"/>
                <a:cs typeface="Poppins" pitchFamily="2" charset="77"/>
              </a:rPr>
            </a:br>
            <a:r>
              <a:rPr kumimoji="0" lang="en-US" sz="2800" b="0" i="0" u="none" strike="noStrike" cap="none" spc="0" normalizeH="0" baseline="0" dirty="0">
                <a:ln>
                  <a:noFill/>
                </a:ln>
                <a:solidFill>
                  <a:schemeClr val="accent3">
                    <a:hueOff val="-130908"/>
                    <a:satOff val="-22167"/>
                    <a:lumOff val="-7843"/>
                  </a:schemeClr>
                </a:solidFill>
                <a:effectLst/>
                <a:uFillTx/>
                <a:latin typeface="Poppins" pitchFamily="2" charset="77"/>
                <a:ea typeface="Open Sans" panose="020B0606030504020204" pitchFamily="34" charset="0"/>
                <a:cs typeface="Poppins" pitchFamily="2" charset="77"/>
                <a:sym typeface="Lato Regular"/>
              </a:rPr>
              <a:t>I would love to talk with you about your equity estimate and discuss next steps in your home selling process. </a:t>
            </a:r>
          </a:p>
        </p:txBody>
      </p:sp>
      <p:sp>
        <p:nvSpPr>
          <p:cNvPr id="15" name="TextBox 14">
            <a:extLst>
              <a:ext uri="{FF2B5EF4-FFF2-40B4-BE49-F238E27FC236}">
                <a16:creationId xmlns:a16="http://schemas.microsoft.com/office/drawing/2014/main" id="{9A8F2022-2247-254F-8481-BA87FF44F5EA}"/>
              </a:ext>
            </a:extLst>
          </p:cNvPr>
          <p:cNvSpPr txBox="1"/>
          <p:nvPr/>
        </p:nvSpPr>
        <p:spPr>
          <a:xfrm>
            <a:off x="13794737" y="9541562"/>
            <a:ext cx="3155004"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50000"/>
              </a:lnSpc>
              <a:spcBef>
                <a:spcPts val="0"/>
              </a:spcBef>
              <a:spcAft>
                <a:spcPts val="0"/>
              </a:spcAft>
              <a:buClrTx/>
              <a:buSzTx/>
              <a:buFontTx/>
              <a:buNone/>
              <a:tabLst/>
            </a:pPr>
            <a:r>
              <a:rPr kumimoji="0" lang="en-US" sz="2000" b="1" i="0" u="none" strike="noStrike" cap="none" spc="0" normalizeH="0" baseline="0" dirty="0">
                <a:ln>
                  <a:noFill/>
                </a:ln>
                <a:solidFill>
                  <a:srgbClr val="F5FAFF"/>
                </a:solidFill>
                <a:effectLst/>
                <a:highlight>
                  <a:srgbClr val="0E84CC"/>
                </a:highlight>
                <a:uFillTx/>
                <a:latin typeface="Arial" panose="020B0604020202020204" pitchFamily="34" charset="0"/>
                <a:cs typeface="Arial" panose="020B0604020202020204" pitchFamily="34" charset="0"/>
                <a:sym typeface="Lato Regular"/>
              </a:rPr>
              <a:t>INSERT YOUR PHOTO</a:t>
            </a:r>
          </a:p>
        </p:txBody>
      </p:sp>
      <p:sp>
        <p:nvSpPr>
          <p:cNvPr id="25" name="+62 123 456 789">
            <a:extLst>
              <a:ext uri="{FF2B5EF4-FFF2-40B4-BE49-F238E27FC236}">
                <a16:creationId xmlns:a16="http://schemas.microsoft.com/office/drawing/2014/main" id="{05E7CC1F-A517-F14A-BE9B-2FA10279CD3C}"/>
              </a:ext>
            </a:extLst>
          </p:cNvPr>
          <p:cNvSpPr txBox="1"/>
          <p:nvPr/>
        </p:nvSpPr>
        <p:spPr>
          <a:xfrm>
            <a:off x="19030574" y="8885564"/>
            <a:ext cx="2713948" cy="50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ct val="100000"/>
              </a:lnSpc>
              <a:defRPr sz="2600">
                <a:solidFill>
                  <a:schemeClr val="accent6">
                    <a:hueOff val="-400000"/>
                    <a:satOff val="49285"/>
                    <a:lumOff val="5294"/>
                  </a:schemeClr>
                </a:solidFill>
                <a:latin typeface="Lato-Light"/>
                <a:ea typeface="Lato-Light"/>
                <a:cs typeface="Lato-Light"/>
                <a:sym typeface="Lato-Light"/>
              </a:defRPr>
            </a:lvl1pPr>
          </a:lstStyle>
          <a:p>
            <a:r>
              <a:rPr dirty="0"/>
              <a:t>+62 123 456 789</a:t>
            </a:r>
          </a:p>
        </p:txBody>
      </p:sp>
      <p:sp>
        <p:nvSpPr>
          <p:cNvPr id="19" name="Rectangle 18">
            <a:extLst>
              <a:ext uri="{FF2B5EF4-FFF2-40B4-BE49-F238E27FC236}">
                <a16:creationId xmlns:a16="http://schemas.microsoft.com/office/drawing/2014/main" id="{EFA8FFA3-F504-2047-A203-95A23FB6033D}"/>
              </a:ext>
            </a:extLst>
          </p:cNvPr>
          <p:cNvSpPr/>
          <p:nvPr/>
        </p:nvSpPr>
        <p:spPr>
          <a:xfrm>
            <a:off x="16918631" y="7646161"/>
            <a:ext cx="6018701" cy="3518913"/>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Lato Regular"/>
              <a:ea typeface="Lato Regular"/>
              <a:cs typeface="Lato Regular"/>
              <a:sym typeface="Lato Regular"/>
            </a:endParaRPr>
          </a:p>
        </p:txBody>
      </p:sp>
      <p:sp>
        <p:nvSpPr>
          <p:cNvPr id="18" name="TextBox 17">
            <a:extLst>
              <a:ext uri="{FF2B5EF4-FFF2-40B4-BE49-F238E27FC236}">
                <a16:creationId xmlns:a16="http://schemas.microsoft.com/office/drawing/2014/main" id="{D3834918-693E-DF46-9FA3-18B3C2762519}"/>
              </a:ext>
            </a:extLst>
          </p:cNvPr>
          <p:cNvSpPr txBox="1"/>
          <p:nvPr/>
        </p:nvSpPr>
        <p:spPr>
          <a:xfrm>
            <a:off x="17249860" y="8158773"/>
            <a:ext cx="5334784" cy="24442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125"/>
              </a:spcAft>
              <a:buClrTx/>
              <a:buSzTx/>
              <a:buFontTx/>
              <a:buNone/>
              <a:tabLst/>
            </a:pPr>
            <a:r>
              <a:rPr kumimoji="0" lang="en-US" sz="3600" b="1" i="0" u="none" strike="noStrike" cap="none" spc="0" normalizeH="0" baseline="0" dirty="0">
                <a:ln>
                  <a:noFill/>
                </a:ln>
                <a:solidFill>
                  <a:srgbClr val="F5FAFF"/>
                </a:solidFill>
                <a:effectLst/>
                <a:uFillTx/>
                <a:latin typeface="Arial" panose="020B0604020202020204" pitchFamily="34" charset="0"/>
                <a:ea typeface="Open Sans" panose="020B0606030504020204" pitchFamily="34" charset="0"/>
                <a:cs typeface="Arial" panose="020B0604020202020204" pitchFamily="34" charset="0"/>
                <a:sym typeface="Lato Regular"/>
              </a:rPr>
              <a:t>Your Name</a:t>
            </a:r>
          </a:p>
          <a:p>
            <a:pPr marL="0" marR="0" indent="0" algn="l" defTabSz="825500" rtl="0" fontAlgn="auto" latinLnBrk="0" hangingPunct="0">
              <a:lnSpc>
                <a:spcPct val="100000"/>
              </a:lnSpc>
              <a:spcBef>
                <a:spcPts val="0"/>
              </a:spcBef>
              <a:spcAft>
                <a:spcPts val="125"/>
              </a:spcAft>
              <a:buClrTx/>
              <a:buSzTx/>
              <a:buFontTx/>
              <a:buNone/>
              <a:tabLst/>
            </a:pPr>
            <a:r>
              <a:rPr lang="en-US" sz="2800" dirty="0">
                <a:solidFill>
                  <a:srgbClr val="F5FAFF"/>
                </a:solidFill>
                <a:latin typeface="Arial" panose="020B0604020202020204" pitchFamily="34" charset="0"/>
                <a:ea typeface="Open Sans" panose="020B0606030504020204" pitchFamily="34" charset="0"/>
                <a:cs typeface="Arial" panose="020B0604020202020204" pitchFamily="34" charset="0"/>
              </a:rPr>
              <a:t>Your Title</a:t>
            </a:r>
          </a:p>
          <a:p>
            <a:pPr marL="0" marR="0" indent="0" algn="l" defTabSz="825500" rtl="0" fontAlgn="auto" latinLnBrk="0" hangingPunct="0">
              <a:lnSpc>
                <a:spcPct val="100000"/>
              </a:lnSpc>
              <a:spcBef>
                <a:spcPts val="0"/>
              </a:spcBef>
              <a:spcAft>
                <a:spcPts val="125"/>
              </a:spcAft>
              <a:buClrTx/>
              <a:buSzTx/>
              <a:buFontTx/>
              <a:buNone/>
              <a:tabLst/>
            </a:pPr>
            <a:r>
              <a:rPr kumimoji="0" lang="en-US" sz="2800" i="0" u="none" strike="noStrike" cap="none" spc="0" normalizeH="0" baseline="0" dirty="0">
                <a:ln>
                  <a:noFill/>
                </a:ln>
                <a:solidFill>
                  <a:srgbClr val="F5FAFF"/>
                </a:solidFill>
                <a:effectLst/>
                <a:uFillTx/>
                <a:latin typeface="Arial" panose="020B0604020202020204" pitchFamily="34" charset="0"/>
                <a:ea typeface="Open Sans" panose="020B0606030504020204" pitchFamily="34" charset="0"/>
                <a:cs typeface="Arial" panose="020B0604020202020204" pitchFamily="34" charset="0"/>
                <a:sym typeface="Lato Regular"/>
              </a:rPr>
              <a:t>Your Brokerage</a:t>
            </a:r>
          </a:p>
          <a:p>
            <a:pPr marL="0" marR="0" indent="0" algn="l" defTabSz="825500" rtl="0" fontAlgn="auto" latinLnBrk="0" hangingPunct="0">
              <a:lnSpc>
                <a:spcPct val="100000"/>
              </a:lnSpc>
              <a:spcBef>
                <a:spcPts val="0"/>
              </a:spcBef>
              <a:spcAft>
                <a:spcPts val="125"/>
              </a:spcAft>
              <a:buClrTx/>
              <a:buSzTx/>
              <a:buFontTx/>
              <a:buNone/>
              <a:tabLst/>
            </a:pPr>
            <a:r>
              <a:rPr lang="en-US" sz="2800" dirty="0">
                <a:solidFill>
                  <a:srgbClr val="F5FAFF"/>
                </a:solidFill>
                <a:latin typeface="Arial" panose="020B0604020202020204" pitchFamily="34" charset="0"/>
                <a:ea typeface="Open Sans" panose="020B0606030504020204" pitchFamily="34" charset="0"/>
                <a:cs typeface="Arial" panose="020B0604020202020204" pitchFamily="34" charset="0"/>
              </a:rPr>
              <a:t>Your Email</a:t>
            </a:r>
          </a:p>
          <a:p>
            <a:pPr marL="0" marR="0" indent="0" algn="l" defTabSz="825500" rtl="0" fontAlgn="auto" latinLnBrk="0" hangingPunct="0">
              <a:lnSpc>
                <a:spcPct val="100000"/>
              </a:lnSpc>
              <a:spcBef>
                <a:spcPts val="0"/>
              </a:spcBef>
              <a:spcAft>
                <a:spcPts val="125"/>
              </a:spcAft>
              <a:buClrTx/>
              <a:buSzTx/>
              <a:buFontTx/>
              <a:buNone/>
              <a:tabLst/>
            </a:pPr>
            <a:r>
              <a:rPr kumimoji="0" lang="en-US" sz="2800" i="0" u="none" strike="noStrike" cap="none" spc="0" normalizeH="0" baseline="0" dirty="0">
                <a:ln>
                  <a:noFill/>
                </a:ln>
                <a:solidFill>
                  <a:srgbClr val="F5FAFF"/>
                </a:solidFill>
                <a:effectLst/>
                <a:uFillTx/>
                <a:latin typeface="Arial" panose="020B0604020202020204" pitchFamily="34" charset="0"/>
                <a:ea typeface="Open Sans" panose="020B0606030504020204" pitchFamily="34" charset="0"/>
                <a:cs typeface="Arial" panose="020B0604020202020204" pitchFamily="34" charset="0"/>
                <a:sym typeface="Lato Regular"/>
              </a:rPr>
              <a:t>Your Phone Number</a:t>
            </a:r>
          </a:p>
        </p:txBody>
      </p:sp>
      <p:pic>
        <p:nvPicPr>
          <p:cNvPr id="3" name="Picture 2" descr="A person in a suit&#10;&#10;Description automatically generated">
            <a:extLst>
              <a:ext uri="{FF2B5EF4-FFF2-40B4-BE49-F238E27FC236}">
                <a16:creationId xmlns:a16="http://schemas.microsoft.com/office/drawing/2014/main" id="{5C019F13-5F50-3703-A9BB-AD0BCED3F03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815"/>
          <a:stretch/>
        </p:blipFill>
        <p:spPr>
          <a:xfrm>
            <a:off x="13352707" y="7646161"/>
            <a:ext cx="3597033" cy="3518913"/>
          </a:xfrm>
          <a:prstGeom prst="rect">
            <a:avLst/>
          </a:prstGeom>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hueOff val="-400000"/>
            <a:satOff val="49285"/>
            <a:lumOff val="5294"/>
          </a:schemeClr>
        </a:solidFill>
        <a:effectLst/>
      </p:bgPr>
    </p:bg>
    <p:spTree>
      <p:nvGrpSpPr>
        <p:cNvPr id="1" name=""/>
        <p:cNvGrpSpPr/>
        <p:nvPr/>
      </p:nvGrpSpPr>
      <p:grpSpPr>
        <a:xfrm>
          <a:off x="0" y="0"/>
          <a:ext cx="0" cy="0"/>
          <a:chOff x="0" y="0"/>
          <a:chExt cx="0" cy="0"/>
        </a:xfrm>
      </p:grpSpPr>
      <p:sp>
        <p:nvSpPr>
          <p:cNvPr id="370" name="what you care is what we do"/>
          <p:cNvSpPr txBox="1"/>
          <p:nvPr/>
        </p:nvSpPr>
        <p:spPr>
          <a:xfrm>
            <a:off x="14379161" y="4761497"/>
            <a:ext cx="7345651" cy="9606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ct val="80000"/>
              </a:lnSpc>
              <a:defRPr sz="6800" cap="all" spc="-204">
                <a:solidFill>
                  <a:schemeClr val="accent1"/>
                </a:solidFill>
                <a:latin typeface="+mn-lt"/>
                <a:ea typeface="+mn-ea"/>
                <a:cs typeface="+mn-cs"/>
                <a:sym typeface="Open Sans ExtraBold"/>
              </a:defRPr>
            </a:lvl1pPr>
          </a:lstStyle>
          <a:p>
            <a:endParaRPr dirty="0"/>
          </a:p>
        </p:txBody>
      </p:sp>
      <p:sp>
        <p:nvSpPr>
          <p:cNvPr id="371" name="Slide Number"/>
          <p:cNvSpPr txBox="1">
            <a:spLocks noGrp="1"/>
          </p:cNvSpPr>
          <p:nvPr>
            <p:ph type="sldNum" sz="quarter" idx="2"/>
          </p:nvPr>
        </p:nvSpPr>
        <p:spPr>
          <a:xfrm>
            <a:off x="1106913" y="12416549"/>
            <a:ext cx="307778" cy="5588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6</a:t>
            </a:fld>
            <a:endParaRPr/>
          </a:p>
        </p:txBody>
      </p:sp>
      <p:sp>
        <p:nvSpPr>
          <p:cNvPr id="374" name="Lorem ipsum dolor sit amet, consectetur adipiscing elit, sed do eiusmod tempor incididunt ut labore et dolore magna aliqua. Neque egestas congue quisque egestas. Urna molestie at elementum eu facilisis. Neque sodales ut etiam sit. Nascetur ridiculus mus mauris vitae ultricies leo integer malesuada nunc. Tristique risus nec feugiat in. Dolor morbi non arcu risus quis. ntum odio eu feugiat pretium nibh. Sed elementum tempus egestas sed sed risus pretium.  Est ullamcorper eget nulla facilisi etiam dignissim diam quis enim. Egestas sed sed"/>
          <p:cNvSpPr txBox="1"/>
          <p:nvPr/>
        </p:nvSpPr>
        <p:spPr>
          <a:xfrm>
            <a:off x="14479522" y="6554232"/>
            <a:ext cx="8639970" cy="47507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endParaRPr dirty="0"/>
          </a:p>
        </p:txBody>
      </p:sp>
      <p:sp>
        <p:nvSpPr>
          <p:cNvPr id="375" name="Créatif Co."/>
          <p:cNvSpPr txBox="1"/>
          <p:nvPr/>
        </p:nvSpPr>
        <p:spPr>
          <a:xfrm>
            <a:off x="1260802" y="875513"/>
            <a:ext cx="1500411" cy="4667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chemeClr val="accent1">
                    <a:hueOff val="-176470"/>
                    <a:satOff val="-53329"/>
                    <a:lumOff val="-11960"/>
                  </a:schemeClr>
                </a:solidFill>
                <a:latin typeface="Lato Bold"/>
                <a:ea typeface="Lato Bold"/>
                <a:cs typeface="Lato Bold"/>
                <a:sym typeface="Lato Bold"/>
              </a:defRPr>
            </a:lvl1pPr>
          </a:lstStyle>
          <a:p>
            <a:r>
              <a:rPr lang="en-US" dirty="0">
                <a:latin typeface="Arial" panose="020B0604020202020204" pitchFamily="34" charset="0"/>
                <a:cs typeface="Arial" panose="020B0604020202020204" pitchFamily="34" charset="0"/>
              </a:rPr>
              <a:t>YOUR LOGO</a:t>
            </a:r>
            <a:endParaRPr dirty="0">
              <a:latin typeface="Arial" panose="020B0604020202020204" pitchFamily="34" charset="0"/>
              <a:cs typeface="Arial" panose="020B0604020202020204" pitchFamily="34" charset="0"/>
            </a:endParaRPr>
          </a:p>
        </p:txBody>
      </p:sp>
      <p:sp>
        <p:nvSpPr>
          <p:cNvPr id="377" name="Rectangle"/>
          <p:cNvSpPr/>
          <p:nvPr/>
        </p:nvSpPr>
        <p:spPr>
          <a:xfrm rot="16200000">
            <a:off x="23802460" y="12160608"/>
            <a:ext cx="54001" cy="1120063"/>
          </a:xfrm>
          <a:prstGeom prst="rect">
            <a:avLst/>
          </a:prstGeom>
          <a:solidFill>
            <a:schemeClr val="accent1">
              <a:hueOff val="-176470"/>
              <a:satOff val="-53329"/>
              <a:lumOff val="-11960"/>
            </a:schemeClr>
          </a:solidFill>
          <a:ln w="12700">
            <a:miter lim="400000"/>
          </a:ln>
        </p:spPr>
        <p:txBody>
          <a:bodyPr lIns="0" tIns="0" rIns="0" bIns="0" anchor="ctr"/>
          <a:lstStyle/>
          <a:p>
            <a:pPr algn="ctr">
              <a:lnSpc>
                <a:spcPct val="100000"/>
              </a:lnSpc>
              <a:defRPr sz="3200">
                <a:solidFill>
                  <a:srgbClr val="FFFFFF"/>
                </a:solidFill>
              </a:defRPr>
            </a:pPr>
            <a:endParaRPr/>
          </a:p>
        </p:txBody>
      </p:sp>
      <p:sp>
        <p:nvSpPr>
          <p:cNvPr id="378" name="www.domain.com"/>
          <p:cNvSpPr txBox="1"/>
          <p:nvPr/>
        </p:nvSpPr>
        <p:spPr>
          <a:xfrm>
            <a:off x="20721399" y="12506154"/>
            <a:ext cx="2398093" cy="379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r">
              <a:lnSpc>
                <a:spcPct val="100000"/>
              </a:lnSpc>
              <a:defRPr>
                <a:solidFill>
                  <a:schemeClr val="accent1">
                    <a:hueOff val="-176470"/>
                    <a:satOff val="-53329"/>
                    <a:lumOff val="-11960"/>
                  </a:schemeClr>
                </a:solidFill>
                <a:latin typeface="Lato-Light"/>
                <a:ea typeface="Lato-Light"/>
                <a:cs typeface="Lato-Light"/>
                <a:sym typeface="Lato-Light"/>
              </a:defRPr>
            </a:lvl1pPr>
          </a:lstStyle>
          <a:p>
            <a:pPr>
              <a:defRPr>
                <a:latin typeface="Lato Bold"/>
                <a:ea typeface="Lato Bold"/>
                <a:cs typeface="Lato Bold"/>
                <a:sym typeface="Lato Bold"/>
              </a:defRPr>
            </a:pPr>
            <a:r>
              <a:rPr lang="en-US" dirty="0">
                <a:latin typeface="Arial" panose="020B0604020202020204" pitchFamily="34" charset="0"/>
                <a:cs typeface="Arial" panose="020B0604020202020204" pitchFamily="34" charset="0"/>
                <a:sym typeface="Lato-Light"/>
              </a:rPr>
              <a:t>YOUR WEBSITE URL</a:t>
            </a:r>
            <a:endParaRPr dirty="0">
              <a:latin typeface="Arial" panose="020B0604020202020204" pitchFamily="34" charset="0"/>
              <a:cs typeface="Arial" panose="020B0604020202020204" pitchFamily="34" charset="0"/>
              <a:sym typeface="Lato-Light"/>
            </a:endParaRPr>
          </a:p>
        </p:txBody>
      </p:sp>
      <p:pic>
        <p:nvPicPr>
          <p:cNvPr id="11" name="Picture 10" descr="A picture containing computer, clock&#10;&#10;Description automatically generated">
            <a:extLst>
              <a:ext uri="{FF2B5EF4-FFF2-40B4-BE49-F238E27FC236}">
                <a16:creationId xmlns:a16="http://schemas.microsoft.com/office/drawing/2014/main" id="{C23EC334-A791-E240-9D64-544C18979D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6724"/>
            <a:ext cx="15879691" cy="13992724"/>
          </a:xfrm>
          <a:prstGeom prst="rect">
            <a:avLst/>
          </a:prstGeom>
        </p:spPr>
      </p:pic>
      <p:sp>
        <p:nvSpPr>
          <p:cNvPr id="12" name="In The middle of timeline">
            <a:extLst>
              <a:ext uri="{FF2B5EF4-FFF2-40B4-BE49-F238E27FC236}">
                <a16:creationId xmlns:a16="http://schemas.microsoft.com/office/drawing/2014/main" id="{689BC01B-CEC5-E140-A0AF-A66EC465C70D}"/>
              </a:ext>
            </a:extLst>
          </p:cNvPr>
          <p:cNvSpPr txBox="1"/>
          <p:nvPr/>
        </p:nvSpPr>
        <p:spPr>
          <a:xfrm>
            <a:off x="15951016" y="4520950"/>
            <a:ext cx="9540766" cy="23370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nSpc>
                <a:spcPct val="80000"/>
              </a:lnSpc>
              <a:defRPr sz="6800" cap="all" spc="-204">
                <a:solidFill>
                  <a:schemeClr val="accent1"/>
                </a:solidFill>
                <a:latin typeface="+mn-lt"/>
                <a:ea typeface="+mn-ea"/>
                <a:cs typeface="+mn-cs"/>
                <a:sym typeface="Open Sans ExtraBold"/>
              </a:defRPr>
            </a:lvl1pPr>
          </a:lstStyle>
          <a:p>
            <a:r>
              <a:rPr lang="en-US" sz="8800" b="1" dirty="0">
                <a:latin typeface="Poppins" pitchFamily="2" charset="77"/>
                <a:cs typeface="Poppins" pitchFamily="2" charset="77"/>
              </a:rPr>
              <a:t>Let’s talk</a:t>
            </a:r>
          </a:p>
          <a:p>
            <a:r>
              <a:rPr lang="en-US" sz="8800" b="1" dirty="0">
                <a:latin typeface="Poppins" pitchFamily="2" charset="77"/>
                <a:cs typeface="Poppins" pitchFamily="2" charset="77"/>
              </a:rPr>
              <a:t>Next steps!</a:t>
            </a:r>
            <a:endParaRPr sz="8800" b="1" dirty="0">
              <a:latin typeface="Poppins" pitchFamily="2" charset="77"/>
              <a:cs typeface="Poppins" pitchFamily="2" charset="77"/>
            </a:endParaRPr>
          </a:p>
        </p:txBody>
      </p:sp>
      <p:sp>
        <p:nvSpPr>
          <p:cNvPr id="25" name="+62 123 456 789">
            <a:extLst>
              <a:ext uri="{FF2B5EF4-FFF2-40B4-BE49-F238E27FC236}">
                <a16:creationId xmlns:a16="http://schemas.microsoft.com/office/drawing/2014/main" id="{05E7CC1F-A517-F14A-BE9B-2FA10279CD3C}"/>
              </a:ext>
            </a:extLst>
          </p:cNvPr>
          <p:cNvSpPr txBox="1"/>
          <p:nvPr/>
        </p:nvSpPr>
        <p:spPr>
          <a:xfrm>
            <a:off x="19030574" y="8885564"/>
            <a:ext cx="2713948" cy="50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ct val="100000"/>
              </a:lnSpc>
              <a:defRPr sz="2600">
                <a:solidFill>
                  <a:schemeClr val="accent6">
                    <a:hueOff val="-400000"/>
                    <a:satOff val="49285"/>
                    <a:lumOff val="5294"/>
                  </a:schemeClr>
                </a:solidFill>
                <a:latin typeface="Lato-Light"/>
                <a:ea typeface="Lato-Light"/>
                <a:cs typeface="Lato-Light"/>
                <a:sym typeface="Lato-Light"/>
              </a:defRPr>
            </a:lvl1pPr>
          </a:lstStyle>
          <a:p>
            <a:r>
              <a:rPr dirty="0"/>
              <a:t>+62 123 456 789</a:t>
            </a:r>
          </a:p>
        </p:txBody>
      </p:sp>
      <p:sp>
        <p:nvSpPr>
          <p:cNvPr id="16" name="TextBox 15">
            <a:extLst>
              <a:ext uri="{FF2B5EF4-FFF2-40B4-BE49-F238E27FC236}">
                <a16:creationId xmlns:a16="http://schemas.microsoft.com/office/drawing/2014/main" id="{CE6D56C2-2293-4044-9CB0-9F4C7F14DB39}"/>
              </a:ext>
            </a:extLst>
          </p:cNvPr>
          <p:cNvSpPr txBox="1"/>
          <p:nvPr/>
        </p:nvSpPr>
        <p:spPr>
          <a:xfrm>
            <a:off x="16363182" y="7707478"/>
            <a:ext cx="5334784" cy="24442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125"/>
              </a:spcAft>
              <a:buClrTx/>
              <a:buSzTx/>
              <a:buFontTx/>
              <a:buNone/>
              <a:tabLst/>
            </a:pPr>
            <a:r>
              <a:rPr kumimoji="0" lang="en-US" sz="3600" b="1" i="0" u="none" strike="noStrike" cap="none" spc="0" normalizeH="0" baseline="0" dirty="0">
                <a:ln>
                  <a:noFill/>
                </a:ln>
                <a:solidFill>
                  <a:schemeClr val="accent2"/>
                </a:solidFill>
                <a:effectLst/>
                <a:uFillTx/>
                <a:latin typeface="Poppins" pitchFamily="2" charset="77"/>
                <a:ea typeface="Open Sans" panose="020B0606030504020204" pitchFamily="34" charset="0"/>
                <a:cs typeface="Poppins" pitchFamily="2" charset="77"/>
                <a:sym typeface="Lato Regular"/>
              </a:rPr>
              <a:t>Your Name</a:t>
            </a:r>
          </a:p>
          <a:p>
            <a:pPr marL="0" marR="0" indent="0" algn="l" defTabSz="825500" rtl="0" fontAlgn="auto" latinLnBrk="0" hangingPunct="0">
              <a:lnSpc>
                <a:spcPct val="100000"/>
              </a:lnSpc>
              <a:spcBef>
                <a:spcPts val="0"/>
              </a:spcBef>
              <a:spcAft>
                <a:spcPts val="125"/>
              </a:spcAft>
              <a:buClrTx/>
              <a:buSzTx/>
              <a:buFontTx/>
              <a:buNone/>
              <a:tabLst/>
            </a:pPr>
            <a:r>
              <a:rPr lang="en-US" sz="2800" dirty="0">
                <a:solidFill>
                  <a:schemeClr val="accent2"/>
                </a:solidFill>
                <a:latin typeface="Poppins" pitchFamily="2" charset="77"/>
                <a:ea typeface="Open Sans" panose="020B0606030504020204" pitchFamily="34" charset="0"/>
                <a:cs typeface="Poppins" pitchFamily="2" charset="77"/>
              </a:rPr>
              <a:t>Your Title</a:t>
            </a:r>
          </a:p>
          <a:p>
            <a:pPr marL="0" marR="0" indent="0" algn="l" defTabSz="825500" rtl="0" fontAlgn="auto" latinLnBrk="0" hangingPunct="0">
              <a:lnSpc>
                <a:spcPct val="100000"/>
              </a:lnSpc>
              <a:spcBef>
                <a:spcPts val="0"/>
              </a:spcBef>
              <a:spcAft>
                <a:spcPts val="125"/>
              </a:spcAft>
              <a:buClrTx/>
              <a:buSzTx/>
              <a:buFontTx/>
              <a:buNone/>
              <a:tabLst/>
            </a:pPr>
            <a:r>
              <a:rPr kumimoji="0" lang="en-US" sz="2800" i="0" u="none" strike="noStrike" cap="none" spc="0" normalizeH="0" baseline="0" dirty="0">
                <a:ln>
                  <a:noFill/>
                </a:ln>
                <a:solidFill>
                  <a:schemeClr val="accent2"/>
                </a:solidFill>
                <a:effectLst/>
                <a:uFillTx/>
                <a:latin typeface="Poppins" pitchFamily="2" charset="77"/>
                <a:ea typeface="Open Sans" panose="020B0606030504020204" pitchFamily="34" charset="0"/>
                <a:cs typeface="Poppins" pitchFamily="2" charset="77"/>
                <a:sym typeface="Lato Regular"/>
              </a:rPr>
              <a:t>Your Brokerage</a:t>
            </a:r>
          </a:p>
          <a:p>
            <a:pPr marL="0" marR="0" indent="0" algn="l" defTabSz="825500" rtl="0" fontAlgn="auto" latinLnBrk="0" hangingPunct="0">
              <a:lnSpc>
                <a:spcPct val="100000"/>
              </a:lnSpc>
              <a:spcBef>
                <a:spcPts val="0"/>
              </a:spcBef>
              <a:spcAft>
                <a:spcPts val="125"/>
              </a:spcAft>
              <a:buClrTx/>
              <a:buSzTx/>
              <a:buFontTx/>
              <a:buNone/>
              <a:tabLst/>
            </a:pPr>
            <a:r>
              <a:rPr lang="en-US" sz="2800" dirty="0">
                <a:solidFill>
                  <a:schemeClr val="accent2"/>
                </a:solidFill>
                <a:latin typeface="Poppins" pitchFamily="2" charset="77"/>
                <a:ea typeface="Open Sans" panose="020B0606030504020204" pitchFamily="34" charset="0"/>
                <a:cs typeface="Poppins" pitchFamily="2" charset="77"/>
              </a:rPr>
              <a:t>Your Email</a:t>
            </a:r>
          </a:p>
          <a:p>
            <a:pPr marL="0" marR="0" indent="0" algn="l" defTabSz="825500" rtl="0" fontAlgn="auto" latinLnBrk="0" hangingPunct="0">
              <a:lnSpc>
                <a:spcPct val="100000"/>
              </a:lnSpc>
              <a:spcBef>
                <a:spcPts val="0"/>
              </a:spcBef>
              <a:spcAft>
                <a:spcPts val="125"/>
              </a:spcAft>
              <a:buClrTx/>
              <a:buSzTx/>
              <a:buFontTx/>
              <a:buNone/>
              <a:tabLst/>
            </a:pPr>
            <a:r>
              <a:rPr kumimoji="0" lang="en-US" sz="2800" i="0" u="none" strike="noStrike" cap="none" spc="0" normalizeH="0" baseline="0" dirty="0">
                <a:ln>
                  <a:noFill/>
                </a:ln>
                <a:solidFill>
                  <a:schemeClr val="accent2"/>
                </a:solidFill>
                <a:effectLst/>
                <a:uFillTx/>
                <a:latin typeface="Poppins" pitchFamily="2" charset="77"/>
                <a:ea typeface="Open Sans" panose="020B0606030504020204" pitchFamily="34" charset="0"/>
                <a:cs typeface="Poppins" pitchFamily="2" charset="77"/>
                <a:sym typeface="Lato Regular"/>
              </a:rPr>
              <a:t>Your Phone Number</a:t>
            </a:r>
          </a:p>
        </p:txBody>
      </p:sp>
    </p:spTree>
    <p:extLst>
      <p:ext uri="{BB962C8B-B14F-4D97-AF65-F5344CB8AC3E}">
        <p14:creationId xmlns:p14="http://schemas.microsoft.com/office/powerpoint/2010/main" val="806709058"/>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hueOff val="-400000"/>
            <a:satOff val="49285"/>
            <a:lumOff val="5294"/>
          </a:schemeClr>
        </a:solidFill>
        <a:effectLst/>
      </p:bgPr>
    </p:bg>
    <p:spTree>
      <p:nvGrpSpPr>
        <p:cNvPr id="1" name=""/>
        <p:cNvGrpSpPr/>
        <p:nvPr/>
      </p:nvGrpSpPr>
      <p:grpSpPr>
        <a:xfrm>
          <a:off x="0" y="0"/>
          <a:ext cx="0" cy="0"/>
          <a:chOff x="0" y="0"/>
          <a:chExt cx="0" cy="0"/>
        </a:xfrm>
      </p:grpSpPr>
      <p:sp>
        <p:nvSpPr>
          <p:cNvPr id="370" name="what you care is what we do"/>
          <p:cNvSpPr txBox="1"/>
          <p:nvPr/>
        </p:nvSpPr>
        <p:spPr>
          <a:xfrm>
            <a:off x="14379161" y="4761497"/>
            <a:ext cx="7345651" cy="9606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ct val="80000"/>
              </a:lnSpc>
              <a:defRPr sz="6800" cap="all" spc="-204">
                <a:solidFill>
                  <a:schemeClr val="accent1"/>
                </a:solidFill>
                <a:latin typeface="+mn-lt"/>
                <a:ea typeface="+mn-ea"/>
                <a:cs typeface="+mn-cs"/>
                <a:sym typeface="Open Sans ExtraBold"/>
              </a:defRPr>
            </a:lvl1pPr>
          </a:lstStyle>
          <a:p>
            <a:endParaRPr dirty="0"/>
          </a:p>
        </p:txBody>
      </p:sp>
      <p:sp>
        <p:nvSpPr>
          <p:cNvPr id="371" name="Slide Number"/>
          <p:cNvSpPr txBox="1">
            <a:spLocks noGrp="1"/>
          </p:cNvSpPr>
          <p:nvPr>
            <p:ph type="sldNum" sz="quarter" idx="2"/>
          </p:nvPr>
        </p:nvSpPr>
        <p:spPr>
          <a:xfrm>
            <a:off x="1106913" y="12416549"/>
            <a:ext cx="307778" cy="5588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7</a:t>
            </a:fld>
            <a:endParaRPr/>
          </a:p>
        </p:txBody>
      </p:sp>
      <p:sp>
        <p:nvSpPr>
          <p:cNvPr id="374" name="Lorem ipsum dolor sit amet, consectetur adipiscing elit, sed do eiusmod tempor incididunt ut labore et dolore magna aliqua. Neque egestas congue quisque egestas. Urna molestie at elementum eu facilisis. Neque sodales ut etiam sit. Nascetur ridiculus mus mauris vitae ultricies leo integer malesuada nunc. Tristique risus nec feugiat in. Dolor morbi non arcu risus quis. ntum odio eu feugiat pretium nibh. Sed elementum tempus egestas sed sed risus pretium.  Est ullamcorper eget nulla facilisi etiam dignissim diam quis enim. Egestas sed sed"/>
          <p:cNvSpPr txBox="1"/>
          <p:nvPr/>
        </p:nvSpPr>
        <p:spPr>
          <a:xfrm>
            <a:off x="14479522" y="6554232"/>
            <a:ext cx="8639970" cy="47507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endParaRPr dirty="0"/>
          </a:p>
        </p:txBody>
      </p:sp>
      <p:sp>
        <p:nvSpPr>
          <p:cNvPr id="375" name="Créatif Co."/>
          <p:cNvSpPr txBox="1"/>
          <p:nvPr/>
        </p:nvSpPr>
        <p:spPr>
          <a:xfrm>
            <a:off x="1260802" y="875513"/>
            <a:ext cx="1500411" cy="4667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chemeClr val="accent1">
                    <a:hueOff val="-176470"/>
                    <a:satOff val="-53329"/>
                    <a:lumOff val="-11960"/>
                  </a:schemeClr>
                </a:solidFill>
                <a:latin typeface="Lato Bold"/>
                <a:ea typeface="Lato Bold"/>
                <a:cs typeface="Lato Bold"/>
                <a:sym typeface="Lato Bold"/>
              </a:defRPr>
            </a:lvl1pPr>
          </a:lstStyle>
          <a:p>
            <a:r>
              <a:rPr lang="en-US" dirty="0">
                <a:latin typeface="Arial" panose="020B0604020202020204" pitchFamily="34" charset="0"/>
                <a:cs typeface="Arial" panose="020B0604020202020204" pitchFamily="34" charset="0"/>
              </a:rPr>
              <a:t>YOUR LOGO</a:t>
            </a:r>
            <a:endParaRPr dirty="0">
              <a:latin typeface="Arial" panose="020B0604020202020204" pitchFamily="34" charset="0"/>
              <a:cs typeface="Arial" panose="020B0604020202020204" pitchFamily="34" charset="0"/>
            </a:endParaRPr>
          </a:p>
        </p:txBody>
      </p:sp>
      <p:sp>
        <p:nvSpPr>
          <p:cNvPr id="377" name="Rectangle"/>
          <p:cNvSpPr/>
          <p:nvPr/>
        </p:nvSpPr>
        <p:spPr>
          <a:xfrm rot="16200000">
            <a:off x="23802460" y="12160608"/>
            <a:ext cx="54001" cy="1120063"/>
          </a:xfrm>
          <a:prstGeom prst="rect">
            <a:avLst/>
          </a:prstGeom>
          <a:solidFill>
            <a:schemeClr val="accent1">
              <a:hueOff val="-176470"/>
              <a:satOff val="-53329"/>
              <a:lumOff val="-11960"/>
            </a:schemeClr>
          </a:solidFill>
          <a:ln w="12700">
            <a:miter lim="400000"/>
          </a:ln>
        </p:spPr>
        <p:txBody>
          <a:bodyPr lIns="0" tIns="0" rIns="0" bIns="0" anchor="ctr"/>
          <a:lstStyle/>
          <a:p>
            <a:pPr algn="ctr">
              <a:lnSpc>
                <a:spcPct val="100000"/>
              </a:lnSpc>
              <a:defRPr sz="3200">
                <a:solidFill>
                  <a:srgbClr val="FFFFFF"/>
                </a:solidFill>
              </a:defRPr>
            </a:pPr>
            <a:endParaRPr/>
          </a:p>
        </p:txBody>
      </p:sp>
      <p:sp>
        <p:nvSpPr>
          <p:cNvPr id="378" name="www.domain.com"/>
          <p:cNvSpPr txBox="1"/>
          <p:nvPr/>
        </p:nvSpPr>
        <p:spPr>
          <a:xfrm>
            <a:off x="20721399" y="12506154"/>
            <a:ext cx="2398093" cy="379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r">
              <a:lnSpc>
                <a:spcPct val="100000"/>
              </a:lnSpc>
              <a:defRPr>
                <a:solidFill>
                  <a:schemeClr val="accent1">
                    <a:hueOff val="-176470"/>
                    <a:satOff val="-53329"/>
                    <a:lumOff val="-11960"/>
                  </a:schemeClr>
                </a:solidFill>
                <a:latin typeface="Lato-Light"/>
                <a:ea typeface="Lato-Light"/>
                <a:cs typeface="Lato-Light"/>
                <a:sym typeface="Lato-Light"/>
              </a:defRPr>
            </a:lvl1pPr>
          </a:lstStyle>
          <a:p>
            <a:pPr>
              <a:defRPr>
                <a:latin typeface="Lato Bold"/>
                <a:ea typeface="Lato Bold"/>
                <a:cs typeface="Lato Bold"/>
                <a:sym typeface="Lato Bold"/>
              </a:defRPr>
            </a:pPr>
            <a:r>
              <a:rPr lang="en-US" dirty="0">
                <a:latin typeface="Arial" panose="020B0604020202020204" pitchFamily="34" charset="0"/>
                <a:cs typeface="Arial" panose="020B0604020202020204" pitchFamily="34" charset="0"/>
                <a:sym typeface="Lato-Light"/>
              </a:rPr>
              <a:t>YOUR WEBSITE URL</a:t>
            </a:r>
            <a:endParaRPr dirty="0">
              <a:latin typeface="Arial" panose="020B0604020202020204" pitchFamily="34" charset="0"/>
              <a:cs typeface="Arial" panose="020B0604020202020204" pitchFamily="34" charset="0"/>
              <a:sym typeface="Lato-Light"/>
            </a:endParaRPr>
          </a:p>
        </p:txBody>
      </p:sp>
      <p:sp>
        <p:nvSpPr>
          <p:cNvPr id="12" name="In The middle of timeline">
            <a:extLst>
              <a:ext uri="{FF2B5EF4-FFF2-40B4-BE49-F238E27FC236}">
                <a16:creationId xmlns:a16="http://schemas.microsoft.com/office/drawing/2014/main" id="{689BC01B-CEC5-E140-A0AF-A66EC465C70D}"/>
              </a:ext>
            </a:extLst>
          </p:cNvPr>
          <p:cNvSpPr txBox="1"/>
          <p:nvPr/>
        </p:nvSpPr>
        <p:spPr>
          <a:xfrm>
            <a:off x="14843234" y="5574859"/>
            <a:ext cx="9540766" cy="25401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nSpc>
                <a:spcPct val="80000"/>
              </a:lnSpc>
              <a:defRPr sz="6800" cap="all" spc="-204">
                <a:solidFill>
                  <a:schemeClr val="accent1"/>
                </a:solidFill>
                <a:latin typeface="+mn-lt"/>
                <a:ea typeface="+mn-ea"/>
                <a:cs typeface="+mn-cs"/>
                <a:sym typeface="Open Sans ExtraBold"/>
              </a:defRPr>
            </a:lvl1pPr>
          </a:lstStyle>
          <a:p>
            <a:r>
              <a:rPr lang="en-US" sz="9600" b="1" dirty="0">
                <a:latin typeface="Poppins" pitchFamily="2" charset="77"/>
                <a:cs typeface="Poppins" pitchFamily="2" charset="77"/>
              </a:rPr>
              <a:t>Let’s talk</a:t>
            </a:r>
          </a:p>
          <a:p>
            <a:r>
              <a:rPr lang="en-US" sz="9600" b="1" dirty="0">
                <a:latin typeface="Poppins" pitchFamily="2" charset="77"/>
                <a:cs typeface="Poppins" pitchFamily="2" charset="77"/>
              </a:rPr>
              <a:t>Next steps!</a:t>
            </a:r>
            <a:endParaRPr sz="9600" b="1" dirty="0">
              <a:latin typeface="Poppins" pitchFamily="2" charset="77"/>
              <a:cs typeface="Poppins" pitchFamily="2" charset="77"/>
            </a:endParaRPr>
          </a:p>
        </p:txBody>
      </p:sp>
      <p:pic>
        <p:nvPicPr>
          <p:cNvPr id="11" name="Picture 10" descr="A picture containing computer, clock&#10;&#10;Description automatically generated">
            <a:extLst>
              <a:ext uri="{FF2B5EF4-FFF2-40B4-BE49-F238E27FC236}">
                <a16:creationId xmlns:a16="http://schemas.microsoft.com/office/drawing/2014/main" id="{C23EC334-A791-E240-9D64-544C18979D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2130"/>
            <a:ext cx="15879691" cy="13992724"/>
          </a:xfrm>
          <a:prstGeom prst="rect">
            <a:avLst/>
          </a:prstGeom>
        </p:spPr>
      </p:pic>
      <p:sp>
        <p:nvSpPr>
          <p:cNvPr id="25" name="+62 123 456 789">
            <a:extLst>
              <a:ext uri="{FF2B5EF4-FFF2-40B4-BE49-F238E27FC236}">
                <a16:creationId xmlns:a16="http://schemas.microsoft.com/office/drawing/2014/main" id="{05E7CC1F-A517-F14A-BE9B-2FA10279CD3C}"/>
              </a:ext>
            </a:extLst>
          </p:cNvPr>
          <p:cNvSpPr txBox="1"/>
          <p:nvPr/>
        </p:nvSpPr>
        <p:spPr>
          <a:xfrm>
            <a:off x="19030574" y="8885564"/>
            <a:ext cx="2713948" cy="50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ct val="100000"/>
              </a:lnSpc>
              <a:defRPr sz="2600">
                <a:solidFill>
                  <a:schemeClr val="accent6">
                    <a:hueOff val="-400000"/>
                    <a:satOff val="49285"/>
                    <a:lumOff val="5294"/>
                  </a:schemeClr>
                </a:solidFill>
                <a:latin typeface="Lato-Light"/>
                <a:ea typeface="Lato-Light"/>
                <a:cs typeface="Lato-Light"/>
                <a:sym typeface="Lato-Light"/>
              </a:defRPr>
            </a:lvl1pPr>
          </a:lstStyle>
          <a:p>
            <a:r>
              <a:rPr dirty="0"/>
              <a:t>+62 123 456 789</a:t>
            </a:r>
          </a:p>
        </p:txBody>
      </p:sp>
    </p:spTree>
    <p:extLst>
      <p:ext uri="{BB962C8B-B14F-4D97-AF65-F5344CB8AC3E}">
        <p14:creationId xmlns:p14="http://schemas.microsoft.com/office/powerpoint/2010/main" val="2962308389"/>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36"/>
        <p:cNvGrpSpPr/>
        <p:nvPr/>
      </p:nvGrpSpPr>
      <p:grpSpPr>
        <a:xfrm>
          <a:off x="0" y="0"/>
          <a:ext cx="0" cy="0"/>
          <a:chOff x="0" y="0"/>
          <a:chExt cx="0" cy="0"/>
        </a:xfrm>
      </p:grpSpPr>
      <p:sp>
        <p:nvSpPr>
          <p:cNvPr id="1037" name="Google Shape;1037;p15"/>
          <p:cNvSpPr txBox="1"/>
          <p:nvPr/>
        </p:nvSpPr>
        <p:spPr>
          <a:xfrm>
            <a:off x="998817" y="4045135"/>
            <a:ext cx="15145186" cy="1190069"/>
          </a:xfrm>
          <a:prstGeom prst="rect">
            <a:avLst/>
          </a:prstGeom>
          <a:noFill/>
          <a:ln>
            <a:solidFill>
              <a:srgbClr val="0E84CC"/>
            </a:solidFill>
          </a:ln>
        </p:spPr>
        <p:txBody>
          <a:bodyPr spcFirstLastPara="1" wrap="square" lIns="101600" tIns="101600" rIns="101600" bIns="101600" anchor="ctr" anchorCtr="0">
            <a:spAutoFit/>
          </a:bodyPr>
          <a:lstStyle/>
          <a:p>
            <a:pPr>
              <a:lnSpc>
                <a:spcPct val="80000"/>
              </a:lnSpc>
            </a:pPr>
            <a:r>
              <a:rPr lang="en-US" sz="8000" b="1" dirty="0">
                <a:solidFill>
                  <a:srgbClr val="3DB9F6"/>
                </a:solidFill>
                <a:latin typeface="Poppins" pitchFamily="2" charset="77"/>
                <a:ea typeface="Arial"/>
                <a:cs typeface="Poppins" pitchFamily="2" charset="77"/>
                <a:sym typeface="Arial"/>
              </a:rPr>
              <a:t>THANK YOU!</a:t>
            </a:r>
            <a:endParaRPr sz="8000" b="1" dirty="0">
              <a:solidFill>
                <a:srgbClr val="3DB9F6"/>
              </a:solidFill>
              <a:latin typeface="Poppins" pitchFamily="2" charset="77"/>
              <a:ea typeface="Arial"/>
              <a:cs typeface="Poppins" pitchFamily="2" charset="77"/>
              <a:sym typeface="Arial"/>
            </a:endParaRPr>
          </a:p>
        </p:txBody>
      </p:sp>
      <p:sp>
        <p:nvSpPr>
          <p:cNvPr id="1038" name="Google Shape;1038;p15"/>
          <p:cNvSpPr txBox="1"/>
          <p:nvPr/>
        </p:nvSpPr>
        <p:spPr>
          <a:xfrm>
            <a:off x="998816" y="6660219"/>
            <a:ext cx="7687984" cy="1497846"/>
          </a:xfrm>
          <a:prstGeom prst="rect">
            <a:avLst/>
          </a:prstGeom>
          <a:noFill/>
          <a:ln>
            <a:noFill/>
          </a:ln>
        </p:spPr>
        <p:txBody>
          <a:bodyPr spcFirstLastPara="1" wrap="square" lIns="101600" tIns="101600" rIns="101600" bIns="101600" anchor="ctr" anchorCtr="0">
            <a:spAutoFit/>
          </a:bodyPr>
          <a:lstStyle/>
          <a:p>
            <a:r>
              <a:rPr lang="en-US" sz="2800" dirty="0">
                <a:solidFill>
                  <a:schemeClr val="dk1"/>
                </a:solidFill>
                <a:latin typeface="Poppins" pitchFamily="2" charset="77"/>
                <a:ea typeface="Arial"/>
                <a:cs typeface="Poppins" pitchFamily="2" charset="77"/>
                <a:sym typeface="Arial"/>
              </a:rPr>
              <a:t>We hope you enjoy your Professional Equity Assessment Report template.</a:t>
            </a:r>
            <a:endParaRPr sz="2800" b="1" dirty="0">
              <a:solidFill>
                <a:schemeClr val="dk1"/>
              </a:solidFill>
              <a:latin typeface="Poppins" pitchFamily="2" charset="77"/>
              <a:ea typeface="Arial"/>
              <a:cs typeface="Poppins" pitchFamily="2" charset="77"/>
              <a:sym typeface="Arial"/>
            </a:endParaRPr>
          </a:p>
        </p:txBody>
      </p:sp>
      <p:pic>
        <p:nvPicPr>
          <p:cNvPr id="1039" name="Google Shape;1039;p15" descr="A close up of a sign&#10;&#10;Description automatically generated">
            <a:hlinkClick r:id="rId3"/>
          </p:cNvPr>
          <p:cNvPicPr preferRelativeResize="0"/>
          <p:nvPr/>
        </p:nvPicPr>
        <p:blipFill rotWithShape="1">
          <a:blip r:embed="rId4">
            <a:alphaModFix/>
          </a:blip>
          <a:srcRect/>
          <a:stretch/>
        </p:blipFill>
        <p:spPr>
          <a:xfrm>
            <a:off x="998816" y="752444"/>
            <a:ext cx="5425440" cy="729364"/>
          </a:xfrm>
          <a:prstGeom prst="rect">
            <a:avLst/>
          </a:prstGeom>
          <a:noFill/>
          <a:ln>
            <a:noFill/>
          </a:ln>
        </p:spPr>
      </p:pic>
      <p:sp>
        <p:nvSpPr>
          <p:cNvPr id="1043" name="Google Shape;1043;p15"/>
          <p:cNvSpPr/>
          <p:nvPr/>
        </p:nvSpPr>
        <p:spPr>
          <a:xfrm rot="-5400000">
            <a:off x="23487123" y="-111127"/>
            <a:ext cx="91438" cy="1702318"/>
          </a:xfrm>
          <a:prstGeom prst="rect">
            <a:avLst/>
          </a:prstGeom>
          <a:solidFill>
            <a:srgbClr val="F5FAFF"/>
          </a:solidFill>
          <a:ln>
            <a:solidFill>
              <a:srgbClr val="F5FAFF"/>
            </a:solidFill>
          </a:ln>
        </p:spPr>
        <p:txBody>
          <a:bodyPr spcFirstLastPara="1" wrap="square" lIns="0" tIns="0" rIns="0" bIns="0" anchor="ctr" anchorCtr="0">
            <a:noAutofit/>
          </a:bodyPr>
          <a:lstStyle/>
          <a:p>
            <a:pPr algn="ctr">
              <a:lnSpc>
                <a:spcPct val="100000"/>
              </a:lnSpc>
            </a:pPr>
            <a:endParaRPr sz="3600">
              <a:solidFill>
                <a:srgbClr val="F5FAFF"/>
              </a:solidFill>
              <a:latin typeface="Calibri"/>
              <a:ea typeface="Calibri"/>
              <a:cs typeface="Calibri"/>
              <a:sym typeface="Calibri"/>
            </a:endParaRPr>
          </a:p>
        </p:txBody>
      </p:sp>
      <p:sp>
        <p:nvSpPr>
          <p:cNvPr id="1044" name="Google Shape;1044;p15"/>
          <p:cNvSpPr txBox="1"/>
          <p:nvPr/>
        </p:nvSpPr>
        <p:spPr>
          <a:xfrm>
            <a:off x="17526000" y="407055"/>
            <a:ext cx="5047664" cy="574516"/>
          </a:xfrm>
          <a:prstGeom prst="rect">
            <a:avLst/>
          </a:prstGeom>
          <a:noFill/>
          <a:ln>
            <a:noFill/>
          </a:ln>
        </p:spPr>
        <p:txBody>
          <a:bodyPr spcFirstLastPara="1" wrap="square" lIns="101600" tIns="101600" rIns="101600" bIns="101600" anchor="ctr" anchorCtr="0">
            <a:spAutoFit/>
          </a:bodyPr>
          <a:lstStyle/>
          <a:p>
            <a:pPr algn="r">
              <a:lnSpc>
                <a:spcPct val="100000"/>
              </a:lnSpc>
            </a:pPr>
            <a:r>
              <a:rPr lang="en-US" sz="2400" b="1" dirty="0" err="1">
                <a:solidFill>
                  <a:srgbClr val="F5FAFF"/>
                </a:solidFill>
                <a:latin typeface="Arial"/>
                <a:ea typeface="Arial"/>
                <a:cs typeface="Arial"/>
                <a:sym typeface="Arial"/>
              </a:rPr>
              <a:t>www.keepingcurrentmatters.com</a:t>
            </a:r>
            <a:endParaRPr sz="2400" b="1" dirty="0">
              <a:solidFill>
                <a:srgbClr val="F5FAFF"/>
              </a:solidFill>
              <a:latin typeface="Arial"/>
              <a:ea typeface="Arial"/>
              <a:cs typeface="Arial"/>
              <a:sym typeface="Arial"/>
            </a:endParaRPr>
          </a:p>
        </p:txBody>
      </p:sp>
      <p:sp>
        <p:nvSpPr>
          <p:cNvPr id="2" name="Rectangle 1">
            <a:extLst>
              <a:ext uri="{FF2B5EF4-FFF2-40B4-BE49-F238E27FC236}">
                <a16:creationId xmlns:a16="http://schemas.microsoft.com/office/drawing/2014/main" id="{037441A1-8422-6139-8FDC-D0055B66BC44}"/>
              </a:ext>
            </a:extLst>
          </p:cNvPr>
          <p:cNvSpPr/>
          <p:nvPr/>
        </p:nvSpPr>
        <p:spPr>
          <a:xfrm>
            <a:off x="10344150" y="0"/>
            <a:ext cx="14039850" cy="13716000"/>
          </a:xfrm>
          <a:prstGeom prst="rect">
            <a:avLst/>
          </a:prstGeom>
          <a:solidFill>
            <a:srgbClr val="00355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Lato Regular"/>
              <a:ea typeface="Lato Regular"/>
              <a:cs typeface="Lato Regular"/>
              <a:sym typeface="Lato Regular"/>
            </a:endParaRPr>
          </a:p>
        </p:txBody>
      </p:sp>
      <p:pic>
        <p:nvPicPr>
          <p:cNvPr id="4" name="Picture 3" descr="A couple of phones with a green screen&#10;&#10;Description automatically generated">
            <a:extLst>
              <a:ext uri="{FF2B5EF4-FFF2-40B4-BE49-F238E27FC236}">
                <a16:creationId xmlns:a16="http://schemas.microsoft.com/office/drawing/2014/main" id="{9288550C-AC64-AACB-E4B9-7058CC9B9EF4}"/>
              </a:ext>
            </a:extLst>
          </p:cNvPr>
          <p:cNvPicPr>
            <a:picLocks noGrp="1" noRot="1" noChangeAspect="1" noMove="1" noResize="1" noEditPoints="1" noAdjustHandles="1" noChangeArrowheads="1" noChangeShapeType="1" noCrop="1"/>
          </p:cNvPicPr>
          <p:nvPr/>
        </p:nvPicPr>
        <p:blipFill rotWithShape="1">
          <a:blip r:embed="rId5">
            <a:extLst>
              <a:ext uri="{28A0092B-C50C-407E-A947-70E740481C1C}">
                <a14:useLocalDpi xmlns:a14="http://schemas.microsoft.com/office/drawing/2010/main" val="0"/>
              </a:ext>
            </a:extLst>
          </a:blip>
          <a:srcRect r="14608" b="21782"/>
          <a:stretch/>
        </p:blipFill>
        <p:spPr>
          <a:xfrm>
            <a:off x="7173257" y="-1840173"/>
            <a:ext cx="17210743" cy="15556173"/>
          </a:xfrm>
          <a:prstGeom prst="rect">
            <a:avLst/>
          </a:prstGeom>
        </p:spPr>
      </p:pic>
    </p:spTree>
  </p:cSld>
  <p:clrMapOvr>
    <a:masterClrMapping/>
  </p:clrMapOvr>
</p:sld>
</file>

<file path=ppt/theme/theme1.xml><?xml version="1.0" encoding="utf-8"?>
<a:theme xmlns:a="http://schemas.openxmlformats.org/drawingml/2006/main" name="White">
  <a:themeElements>
    <a:clrScheme name="White">
      <a:dk1>
        <a:srgbClr val="6D7478"/>
      </a:dk1>
      <a:lt1>
        <a:srgbClr val="78330B"/>
      </a:lt1>
      <a:dk2>
        <a:srgbClr val="F3E39D"/>
      </a:dk2>
      <a:lt2>
        <a:srgbClr val="EACD4F"/>
      </a:lt2>
      <a:accent1>
        <a:srgbClr val="0F4C75"/>
      </a:accent1>
      <a:accent2>
        <a:srgbClr val="3A6C8E"/>
      </a:accent2>
      <a:accent3>
        <a:srgbClr val="668DA7"/>
      </a:accent3>
      <a:accent4>
        <a:srgbClr val="91ADC0"/>
      </a:accent4>
      <a:accent5>
        <a:srgbClr val="BDCED9"/>
      </a:accent5>
      <a:accent6>
        <a:srgbClr val="E9EEF2"/>
      </a:accent6>
      <a:hlink>
        <a:srgbClr val="0000FF"/>
      </a:hlink>
      <a:folHlink>
        <a:srgbClr val="FF00FF"/>
      </a:folHlink>
    </a:clrScheme>
    <a:fontScheme name="White">
      <a:majorFont>
        <a:latin typeface="Open Sans Bold"/>
        <a:ea typeface="Open Sans Bold"/>
        <a:cs typeface="Open Sans Bold"/>
      </a:majorFont>
      <a:minorFont>
        <a:latin typeface="Open Sans ExtraBold"/>
        <a:ea typeface="Open Sans ExtraBold"/>
        <a:cs typeface="Open Sans Extra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176470"/>
            <a:satOff val="-53329"/>
            <a:lumOff val="-11960"/>
          </a:schemeClr>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Lato Regular"/>
            <a:ea typeface="Lato Regular"/>
            <a:cs typeface="Lato Regular"/>
            <a:sym typeface="Lato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50000"/>
          </a:lnSpc>
          <a:spcBef>
            <a:spcPts val="0"/>
          </a:spcBef>
          <a:spcAft>
            <a:spcPts val="0"/>
          </a:spcAft>
          <a:buClrTx/>
          <a:buSzTx/>
          <a:buFontTx/>
          <a:buNone/>
          <a:tabLst/>
          <a:defRPr kumimoji="0" sz="1800" b="0" i="0" u="none" strike="noStrike" cap="none" spc="0" normalizeH="0" baseline="0">
            <a:ln>
              <a:noFill/>
            </a:ln>
            <a:solidFill>
              <a:schemeClr val="accent3">
                <a:hueOff val="-130908"/>
                <a:satOff val="-22167"/>
                <a:lumOff val="-7843"/>
              </a:schemeClr>
            </a:solidFill>
            <a:effectLst/>
            <a:uFillTx/>
            <a:latin typeface="Lato Regular"/>
            <a:ea typeface="Lato Regular"/>
            <a:cs typeface="Lato Regular"/>
            <a:sym typeface="Lato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hite">
  <a:themeElements>
    <a:clrScheme name="White">
      <a:dk1>
        <a:srgbClr val="000000"/>
      </a:dk1>
      <a:lt1>
        <a:srgbClr val="FFFFFF"/>
      </a:lt1>
      <a:dk2>
        <a:srgbClr val="F3E39D"/>
      </a:dk2>
      <a:lt2>
        <a:srgbClr val="EACD4F"/>
      </a:lt2>
      <a:accent1>
        <a:srgbClr val="0F4C75"/>
      </a:accent1>
      <a:accent2>
        <a:srgbClr val="3A6C8E"/>
      </a:accent2>
      <a:accent3>
        <a:srgbClr val="668DA7"/>
      </a:accent3>
      <a:accent4>
        <a:srgbClr val="91ADC0"/>
      </a:accent4>
      <a:accent5>
        <a:srgbClr val="BDCED9"/>
      </a:accent5>
      <a:accent6>
        <a:srgbClr val="E9EEF2"/>
      </a:accent6>
      <a:hlink>
        <a:srgbClr val="0000FF"/>
      </a:hlink>
      <a:folHlink>
        <a:srgbClr val="FF00FF"/>
      </a:folHlink>
    </a:clrScheme>
    <a:fontScheme name="White">
      <a:majorFont>
        <a:latin typeface="Open Sans Bold"/>
        <a:ea typeface="Open Sans Bold"/>
        <a:cs typeface="Open Sans Bold"/>
      </a:majorFont>
      <a:minorFont>
        <a:latin typeface="Open Sans ExtraBold"/>
        <a:ea typeface="Open Sans ExtraBold"/>
        <a:cs typeface="Open Sans Extra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176470"/>
            <a:satOff val="-53329"/>
            <a:lumOff val="-11960"/>
          </a:schemeClr>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Lato Regular"/>
            <a:ea typeface="Lato Regular"/>
            <a:cs typeface="Lato Regular"/>
            <a:sym typeface="Lato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50000"/>
          </a:lnSpc>
          <a:spcBef>
            <a:spcPts val="0"/>
          </a:spcBef>
          <a:spcAft>
            <a:spcPts val="0"/>
          </a:spcAft>
          <a:buClrTx/>
          <a:buSzTx/>
          <a:buFontTx/>
          <a:buNone/>
          <a:tabLst/>
          <a:defRPr kumimoji="0" sz="1800" b="0" i="0" u="none" strike="noStrike" cap="none" spc="0" normalizeH="0" baseline="0">
            <a:ln>
              <a:noFill/>
            </a:ln>
            <a:solidFill>
              <a:schemeClr val="accent3">
                <a:hueOff val="-130908"/>
                <a:satOff val="-22167"/>
                <a:lumOff val="-7843"/>
              </a:schemeClr>
            </a:solidFill>
            <a:effectLst/>
            <a:uFillTx/>
            <a:latin typeface="Lato Regular"/>
            <a:ea typeface="Lato Regular"/>
            <a:cs typeface="Lato Regular"/>
            <a:sym typeface="Lato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8396</TotalTime>
  <Words>380</Words>
  <Application>Microsoft Office PowerPoint</Application>
  <PresentationFormat>Custom</PresentationFormat>
  <Paragraphs>73</Paragraphs>
  <Slides>8</Slides>
  <Notes>2</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8</vt:i4>
      </vt:variant>
    </vt:vector>
  </HeadingPairs>
  <TitlesOfParts>
    <vt:vector size="21" baseType="lpstr">
      <vt:lpstr>Poppins Medium</vt:lpstr>
      <vt:lpstr>Arial Black</vt:lpstr>
      <vt:lpstr>Calibri</vt:lpstr>
      <vt:lpstr>Lato Bold</vt:lpstr>
      <vt:lpstr>Lato-Light</vt:lpstr>
      <vt:lpstr>Open Sans ExtraBold</vt:lpstr>
      <vt:lpstr>Oswald Regular</vt:lpstr>
      <vt:lpstr>Lato Regular</vt:lpstr>
      <vt:lpstr>Poppins</vt:lpstr>
      <vt:lpstr>Helvetica Neue</vt:lpstr>
      <vt:lpstr>Arial</vt:lpstr>
      <vt:lpstr>White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Sharon Crawford</dc:creator>
  <cp:lastModifiedBy>Sharon Crawford</cp:lastModifiedBy>
  <cp:revision>37</cp:revision>
  <dcterms:modified xsi:type="dcterms:W3CDTF">2024-06-17T21:30:04Z</dcterms:modified>
</cp:coreProperties>
</file>